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764" r:id="rId2"/>
  </p:sldMasterIdLst>
  <p:notesMasterIdLst>
    <p:notesMasterId r:id="rId56"/>
  </p:notesMasterIdLst>
  <p:sldIdLst>
    <p:sldId id="384" r:id="rId3"/>
    <p:sldId id="388" r:id="rId4"/>
    <p:sldId id="386" r:id="rId5"/>
    <p:sldId id="273" r:id="rId6"/>
    <p:sldId id="284" r:id="rId7"/>
    <p:sldId id="334" r:id="rId8"/>
    <p:sldId id="335" r:id="rId9"/>
    <p:sldId id="313" r:id="rId10"/>
    <p:sldId id="345" r:id="rId11"/>
    <p:sldId id="343" r:id="rId12"/>
    <p:sldId id="342" r:id="rId13"/>
    <p:sldId id="389" r:id="rId14"/>
    <p:sldId id="378" r:id="rId15"/>
    <p:sldId id="276" r:id="rId16"/>
    <p:sldId id="356" r:id="rId17"/>
    <p:sldId id="357" r:id="rId18"/>
    <p:sldId id="358" r:id="rId19"/>
    <p:sldId id="359" r:id="rId20"/>
    <p:sldId id="360" r:id="rId21"/>
    <p:sldId id="361" r:id="rId22"/>
    <p:sldId id="362" r:id="rId23"/>
    <p:sldId id="363" r:id="rId24"/>
    <p:sldId id="383" r:id="rId25"/>
    <p:sldId id="379" r:id="rId26"/>
    <p:sldId id="346" r:id="rId27"/>
    <p:sldId id="349" r:id="rId28"/>
    <p:sldId id="347" r:id="rId29"/>
    <p:sldId id="382" r:id="rId30"/>
    <p:sldId id="364" r:id="rId31"/>
    <p:sldId id="390" r:id="rId32"/>
    <p:sldId id="387" r:id="rId33"/>
    <p:sldId id="391" r:id="rId34"/>
    <p:sldId id="365" r:id="rId35"/>
    <p:sldId id="366" r:id="rId36"/>
    <p:sldId id="367" r:id="rId37"/>
    <p:sldId id="368" r:id="rId38"/>
    <p:sldId id="369" r:id="rId39"/>
    <p:sldId id="370" r:id="rId40"/>
    <p:sldId id="371" r:id="rId41"/>
    <p:sldId id="377" r:id="rId42"/>
    <p:sldId id="372" r:id="rId43"/>
    <p:sldId id="375" r:id="rId44"/>
    <p:sldId id="380" r:id="rId45"/>
    <p:sldId id="373" r:id="rId46"/>
    <p:sldId id="376" r:id="rId47"/>
    <p:sldId id="381" r:id="rId48"/>
    <p:sldId id="351" r:id="rId49"/>
    <p:sldId id="352" r:id="rId50"/>
    <p:sldId id="348" r:id="rId51"/>
    <p:sldId id="353" r:id="rId52"/>
    <p:sldId id="350" r:id="rId53"/>
    <p:sldId id="354" r:id="rId54"/>
    <p:sldId id="272" r:id="rId5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Quidley" initials="JQ" lastIdx="1" clrIdx="0">
    <p:extLst>
      <p:ext uri="{19B8F6BF-5375-455C-9EA6-DF929625EA0E}">
        <p15:presenceInfo xmlns:p15="http://schemas.microsoft.com/office/powerpoint/2012/main" userId="John Quid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16" autoAdjust="0"/>
    <p:restoredTop sz="93792" autoAdjust="0"/>
  </p:normalViewPr>
  <p:slideViewPr>
    <p:cSldViewPr snapToGrid="0">
      <p:cViewPr varScale="1">
        <p:scale>
          <a:sx n="67" d="100"/>
          <a:sy n="67" d="100"/>
        </p:scale>
        <p:origin x="812" y="32"/>
      </p:cViewPr>
      <p:guideLst/>
    </p:cSldViewPr>
  </p:slideViewPr>
  <p:notesTextViewPr>
    <p:cViewPr>
      <p:scale>
        <a:sx n="1" d="1"/>
        <a:sy n="1" d="1"/>
      </p:scale>
      <p:origin x="0" y="0"/>
    </p:cViewPr>
  </p:notesTextViewPr>
  <p:sorterViewPr>
    <p:cViewPr>
      <p:scale>
        <a:sx n="100" d="100"/>
        <a:sy n="100" d="100"/>
      </p:scale>
      <p:origin x="0" y="-1210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0BC059-3E06-40E8-9AD8-B726DAFA4F3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FBAB3461-4949-4620-96B1-93A25158604F}">
      <dgm:prSet phldrT="[Text]" custT="1"/>
      <dgm:spPr/>
      <dgm:t>
        <a:bodyPr/>
        <a:lstStyle/>
        <a:p>
          <a:pPr algn="ctr"/>
          <a:endParaRPr lang="en-US" sz="2000" b="1" dirty="0">
            <a:latin typeface="Helvetica" panose="020B0604020202020204" pitchFamily="34" charset="0"/>
            <a:cs typeface="Helvetica" panose="020B0604020202020204" pitchFamily="34" charset="0"/>
          </a:endParaRPr>
        </a:p>
        <a:p>
          <a:pPr algn="ctr"/>
          <a:r>
            <a:rPr lang="en-US" sz="2000" b="1" dirty="0">
              <a:latin typeface="Helvetica" panose="020B0604020202020204" pitchFamily="34" charset="0"/>
              <a:cs typeface="Helvetica" panose="020B0604020202020204" pitchFamily="34" charset="0"/>
            </a:rPr>
            <a:t>     Senior Engineering Technician</a:t>
          </a:r>
        </a:p>
      </dgm:t>
    </dgm:pt>
    <dgm:pt modelId="{A5209B86-1226-46BF-BD93-3CB3CAA5D433}" type="parTrans" cxnId="{AC70FF28-4EB8-488A-9BCC-C204A7950737}">
      <dgm:prSet/>
      <dgm:spPr/>
      <dgm:t>
        <a:bodyPr/>
        <a:lstStyle/>
        <a:p>
          <a:endParaRPr lang="en-US"/>
        </a:p>
      </dgm:t>
    </dgm:pt>
    <dgm:pt modelId="{E3CE166B-A6A6-41D7-BA3B-937F1EEEBE9D}" type="sibTrans" cxnId="{AC70FF28-4EB8-488A-9BCC-C204A7950737}">
      <dgm:prSet/>
      <dgm:spPr/>
      <dgm:t>
        <a:bodyPr/>
        <a:lstStyle/>
        <a:p>
          <a:endParaRPr lang="en-US"/>
        </a:p>
      </dgm:t>
    </dgm:pt>
    <dgm:pt modelId="{09DC0496-0FBF-43E7-9FDC-C06744F087D1}">
      <dgm:prSet phldrT="[Text]" custT="1"/>
      <dgm:spPr/>
      <dgm:t>
        <a:bodyPr/>
        <a:lstStyle/>
        <a:p>
          <a:r>
            <a:rPr lang="en-US" altLang="en-US" sz="1600" b="1" dirty="0">
              <a:solidFill>
                <a:schemeClr val="tx1"/>
              </a:solidFill>
              <a:latin typeface="Helvetica" panose="020B0604020202020204" pitchFamily="34" charset="0"/>
              <a:cs typeface="Helvetica" panose="020B0604020202020204" pitchFamily="34" charset="0"/>
            </a:rPr>
            <a:t>10 years </a:t>
          </a:r>
          <a:r>
            <a:rPr lang="en-US" altLang="en-US" sz="1600" b="0" dirty="0">
              <a:solidFill>
                <a:schemeClr val="tx1"/>
              </a:solidFill>
              <a:latin typeface="Helvetica" panose="020B0604020202020204" pitchFamily="34" charset="0"/>
              <a:cs typeface="Helvetica" panose="020B0604020202020204" pitchFamily="34" charset="0"/>
            </a:rPr>
            <a:t>work experience</a:t>
          </a:r>
          <a:endParaRPr lang="en-US" sz="1600" b="0" dirty="0">
            <a:solidFill>
              <a:schemeClr val="tx1"/>
            </a:solidFill>
            <a:latin typeface="Helvetica" panose="020B0604020202020204" pitchFamily="34" charset="0"/>
            <a:cs typeface="Helvetica" panose="020B0604020202020204" pitchFamily="34" charset="0"/>
          </a:endParaRPr>
        </a:p>
      </dgm:t>
    </dgm:pt>
    <dgm:pt modelId="{18184202-EA48-46BE-BA8E-513F045F34AF}" type="parTrans" cxnId="{74B4328D-3A94-4A2B-BCF4-93CB3EFCC352}">
      <dgm:prSet/>
      <dgm:spPr/>
      <dgm:t>
        <a:bodyPr/>
        <a:lstStyle/>
        <a:p>
          <a:endParaRPr lang="en-US"/>
        </a:p>
      </dgm:t>
    </dgm:pt>
    <dgm:pt modelId="{D0CBF3BC-7A2D-4AAB-BCE8-525F4A93B4A7}" type="sibTrans" cxnId="{74B4328D-3A94-4A2B-BCF4-93CB3EFCC352}">
      <dgm:prSet/>
      <dgm:spPr/>
      <dgm:t>
        <a:bodyPr/>
        <a:lstStyle/>
        <a:p>
          <a:endParaRPr lang="en-US"/>
        </a:p>
      </dgm:t>
    </dgm:pt>
    <dgm:pt modelId="{A6A1B9F5-BC76-4D8E-A084-34073439C674}">
      <dgm:prSet phldrT="[Text]" custT="1"/>
      <dgm:spPr/>
      <dgm:t>
        <a:bodyPr/>
        <a:lstStyle/>
        <a:p>
          <a:pPr algn="ctr"/>
          <a:r>
            <a:rPr lang="en-US" altLang="en-US" sz="2000" b="1" dirty="0">
              <a:latin typeface="Helvetica" panose="020B0604020202020204" pitchFamily="34" charset="0"/>
              <a:cs typeface="Helvetica" panose="020B0604020202020204" pitchFamily="34" charset="0"/>
            </a:rPr>
            <a:t>Associate Engineering Technician</a:t>
          </a:r>
          <a:endParaRPr lang="en-US" sz="2000" b="1" dirty="0">
            <a:latin typeface="Helvetica" panose="020B0604020202020204" pitchFamily="34" charset="0"/>
            <a:cs typeface="Helvetica" panose="020B0604020202020204" pitchFamily="34" charset="0"/>
          </a:endParaRPr>
        </a:p>
      </dgm:t>
    </dgm:pt>
    <dgm:pt modelId="{46AC34DE-97E4-44F6-9693-C728481BE4B7}" type="parTrans" cxnId="{6F842C04-DD6A-458C-9BB8-504417E77C65}">
      <dgm:prSet/>
      <dgm:spPr/>
      <dgm:t>
        <a:bodyPr/>
        <a:lstStyle/>
        <a:p>
          <a:endParaRPr lang="en-US"/>
        </a:p>
      </dgm:t>
    </dgm:pt>
    <dgm:pt modelId="{98B2C1DD-0330-4759-B51F-9E86CED0A81E}" type="sibTrans" cxnId="{6F842C04-DD6A-458C-9BB8-504417E77C65}">
      <dgm:prSet/>
      <dgm:spPr/>
      <dgm:t>
        <a:bodyPr/>
        <a:lstStyle/>
        <a:p>
          <a:endParaRPr lang="en-US"/>
        </a:p>
      </dgm:t>
    </dgm:pt>
    <dgm:pt modelId="{357E0215-77D2-42FD-BDFC-3862A25860E2}">
      <dgm:prSet phldrT="[Text]" custT="1"/>
      <dgm:spPr/>
      <dgm:t>
        <a:bodyPr/>
        <a:lstStyle/>
        <a:p>
          <a:r>
            <a:rPr lang="en-US" altLang="en-US" sz="1600" b="1" dirty="0">
              <a:solidFill>
                <a:schemeClr val="tx1"/>
              </a:solidFill>
              <a:latin typeface="Helvetica" panose="020B0604020202020204" pitchFamily="34" charset="0"/>
              <a:cs typeface="Helvetica" panose="020B0604020202020204" pitchFamily="34" charset="0"/>
            </a:rPr>
            <a:t>2</a:t>
          </a:r>
          <a:r>
            <a:rPr lang="en-US" altLang="en-US" sz="1600" dirty="0">
              <a:solidFill>
                <a:schemeClr val="tx1"/>
              </a:solidFill>
              <a:latin typeface="Helvetica" panose="020B0604020202020204" pitchFamily="34" charset="0"/>
              <a:cs typeface="Helvetica" panose="020B0604020202020204" pitchFamily="34" charset="0"/>
            </a:rPr>
            <a:t> </a:t>
          </a:r>
          <a:r>
            <a:rPr lang="en-US" altLang="en-US" sz="1600" b="1" dirty="0">
              <a:solidFill>
                <a:schemeClr val="tx1"/>
              </a:solidFill>
              <a:latin typeface="Helvetica" panose="020B0604020202020204" pitchFamily="34" charset="0"/>
              <a:cs typeface="Helvetica" panose="020B0604020202020204" pitchFamily="34" charset="0"/>
            </a:rPr>
            <a:t>years</a:t>
          </a:r>
          <a:r>
            <a:rPr lang="en-US" altLang="en-US" sz="1600" dirty="0">
              <a:solidFill>
                <a:schemeClr val="tx1"/>
              </a:solidFill>
              <a:latin typeface="Helvetica" panose="020B0604020202020204" pitchFamily="34" charset="0"/>
              <a:cs typeface="Helvetica" panose="020B0604020202020204" pitchFamily="34" charset="0"/>
            </a:rPr>
            <a:t> work experience</a:t>
          </a:r>
          <a:endParaRPr lang="en-US" sz="1600" dirty="0">
            <a:solidFill>
              <a:schemeClr val="tx1"/>
            </a:solidFill>
            <a:latin typeface="Helvetica" panose="020B0604020202020204" pitchFamily="34" charset="0"/>
            <a:cs typeface="Helvetica" panose="020B0604020202020204" pitchFamily="34" charset="0"/>
          </a:endParaRPr>
        </a:p>
      </dgm:t>
    </dgm:pt>
    <dgm:pt modelId="{FB118A19-FAA0-4A8A-BB6A-001E4B2C7756}" type="parTrans" cxnId="{07F45F05-B655-4F91-8E17-5480792B8DF3}">
      <dgm:prSet/>
      <dgm:spPr/>
      <dgm:t>
        <a:bodyPr/>
        <a:lstStyle/>
        <a:p>
          <a:endParaRPr lang="en-US"/>
        </a:p>
      </dgm:t>
    </dgm:pt>
    <dgm:pt modelId="{0B514A44-FAEB-418F-A8EE-84F411C78BBA}" type="sibTrans" cxnId="{07F45F05-B655-4F91-8E17-5480792B8DF3}">
      <dgm:prSet/>
      <dgm:spPr/>
      <dgm:t>
        <a:bodyPr/>
        <a:lstStyle/>
        <a:p>
          <a:endParaRPr lang="en-US"/>
        </a:p>
      </dgm:t>
    </dgm:pt>
    <dgm:pt modelId="{804E25D2-EB80-4403-A3BA-2D0F7883C33D}">
      <dgm:prSet phldrT="[Text]" custT="1"/>
      <dgm:spPr/>
      <dgm:t>
        <a:bodyPr/>
        <a:lstStyle/>
        <a:p>
          <a:pPr algn="ctr"/>
          <a:r>
            <a:rPr lang="en-US" sz="2000" b="1" dirty="0">
              <a:latin typeface="Helvetica" panose="020B0604020202020204" pitchFamily="34" charset="0"/>
              <a:cs typeface="Helvetica" panose="020B0604020202020204" pitchFamily="34" charset="0"/>
            </a:rPr>
            <a:t>                           Technical Trainee</a:t>
          </a:r>
        </a:p>
      </dgm:t>
    </dgm:pt>
    <dgm:pt modelId="{E7087ABC-62B9-4637-B66A-64DB642CB77F}" type="parTrans" cxnId="{C48C64F2-F7B1-477D-8F1F-8EEAF16ACFDE}">
      <dgm:prSet/>
      <dgm:spPr/>
      <dgm:t>
        <a:bodyPr/>
        <a:lstStyle/>
        <a:p>
          <a:endParaRPr lang="en-US"/>
        </a:p>
      </dgm:t>
    </dgm:pt>
    <dgm:pt modelId="{E475C782-185B-4D4E-AF1B-BDA08BF17DC6}" type="sibTrans" cxnId="{C48C64F2-F7B1-477D-8F1F-8EEAF16ACFDE}">
      <dgm:prSet/>
      <dgm:spPr/>
      <dgm:t>
        <a:bodyPr/>
        <a:lstStyle/>
        <a:p>
          <a:endParaRPr lang="en-US"/>
        </a:p>
      </dgm:t>
    </dgm:pt>
    <dgm:pt modelId="{5BA0518F-4BAF-45F6-BC07-DCF5488A01C4}">
      <dgm:prSet phldrT="[Text]" custT="1"/>
      <dgm:spPr/>
      <dgm:t>
        <a:bodyPr/>
        <a:lstStyle/>
        <a:p>
          <a:r>
            <a:rPr lang="en-US" altLang="en-US" sz="1600" b="1" dirty="0">
              <a:solidFill>
                <a:schemeClr val="tx1"/>
              </a:solidFill>
              <a:latin typeface="Helvetica" panose="020B0604020202020204" pitchFamily="34" charset="0"/>
              <a:cs typeface="Helvetica" panose="020B0604020202020204" pitchFamily="34" charset="0"/>
            </a:rPr>
            <a:t>6 to 12 months </a:t>
          </a:r>
          <a:r>
            <a:rPr lang="en-US" altLang="en-US" sz="1600" dirty="0">
              <a:solidFill>
                <a:schemeClr val="tx1"/>
              </a:solidFill>
              <a:latin typeface="Helvetica" panose="020B0604020202020204" pitchFamily="34" charset="0"/>
              <a:cs typeface="Helvetica" panose="020B0604020202020204" pitchFamily="34" charset="0"/>
            </a:rPr>
            <a:t>work experience</a:t>
          </a:r>
          <a:endParaRPr lang="en-US" sz="1600" dirty="0">
            <a:solidFill>
              <a:schemeClr val="tx1"/>
            </a:solidFill>
            <a:latin typeface="Helvetica" panose="020B0604020202020204" pitchFamily="34" charset="0"/>
            <a:cs typeface="Helvetica" panose="020B0604020202020204" pitchFamily="34" charset="0"/>
          </a:endParaRPr>
        </a:p>
      </dgm:t>
    </dgm:pt>
    <dgm:pt modelId="{4C4C413C-C60F-4363-B090-62830CF8F516}" type="parTrans" cxnId="{DC202DEE-35EE-4F7B-8B25-FE0323F94328}">
      <dgm:prSet/>
      <dgm:spPr/>
      <dgm:t>
        <a:bodyPr/>
        <a:lstStyle/>
        <a:p>
          <a:endParaRPr lang="en-US"/>
        </a:p>
      </dgm:t>
    </dgm:pt>
    <dgm:pt modelId="{57C00889-3E8C-4D00-A011-79D2441B1228}" type="sibTrans" cxnId="{DC202DEE-35EE-4F7B-8B25-FE0323F94328}">
      <dgm:prSet/>
      <dgm:spPr/>
      <dgm:t>
        <a:bodyPr/>
        <a:lstStyle/>
        <a:p>
          <a:endParaRPr lang="en-US"/>
        </a:p>
      </dgm:t>
    </dgm:pt>
    <dgm:pt modelId="{54FDDC23-33BF-4816-AE45-133925913935}">
      <dgm:prSet custT="1"/>
      <dgm:spPr/>
      <dgm:t>
        <a:bodyPr/>
        <a:lstStyle/>
        <a:p>
          <a:r>
            <a:rPr lang="en-US" altLang="en-US" sz="1600" dirty="0">
              <a:latin typeface="Helvetica" panose="020B0604020202020204" pitchFamily="34" charset="0"/>
              <a:cs typeface="Helvetica" panose="020B0604020202020204" pitchFamily="34" charset="0"/>
            </a:rPr>
            <a:t>Works under constant, direct supervision</a:t>
          </a:r>
        </a:p>
      </dgm:t>
    </dgm:pt>
    <dgm:pt modelId="{378EE415-92B0-4979-9DB1-6E00AC45AF8A}" type="parTrans" cxnId="{F7CADA81-8C17-4371-9B13-FB0E990B0E3E}">
      <dgm:prSet/>
      <dgm:spPr/>
      <dgm:t>
        <a:bodyPr/>
        <a:lstStyle/>
        <a:p>
          <a:endParaRPr lang="en-US"/>
        </a:p>
      </dgm:t>
    </dgm:pt>
    <dgm:pt modelId="{A7C92E6F-974C-41AE-B736-8B36E94B65D4}" type="sibTrans" cxnId="{F7CADA81-8C17-4371-9B13-FB0E990B0E3E}">
      <dgm:prSet/>
      <dgm:spPr/>
      <dgm:t>
        <a:bodyPr/>
        <a:lstStyle/>
        <a:p>
          <a:endParaRPr lang="en-US"/>
        </a:p>
      </dgm:t>
    </dgm:pt>
    <dgm:pt modelId="{26302823-9D94-4E1E-8661-AB621F57D376}">
      <dgm:prSet custT="1"/>
      <dgm:spPr/>
      <dgm:t>
        <a:bodyPr/>
        <a:lstStyle/>
        <a:p>
          <a:endParaRPr lang="en-US" sz="2000">
            <a:latin typeface="Helvetica" panose="020B0604020202020204" pitchFamily="34" charset="0"/>
            <a:cs typeface="Helvetica" panose="020B0604020202020204" pitchFamily="34" charset="0"/>
          </a:endParaRPr>
        </a:p>
      </dgm:t>
    </dgm:pt>
    <dgm:pt modelId="{1E3E8319-3FD9-443D-98F0-C4F84ED19E83}" type="parTrans" cxnId="{4E0A1904-8A59-4AA8-8201-45CB5F223EAB}">
      <dgm:prSet/>
      <dgm:spPr/>
      <dgm:t>
        <a:bodyPr/>
        <a:lstStyle/>
        <a:p>
          <a:endParaRPr lang="en-US"/>
        </a:p>
      </dgm:t>
    </dgm:pt>
    <dgm:pt modelId="{9B298C0F-A037-4078-8669-97A1A373238B}" type="sibTrans" cxnId="{4E0A1904-8A59-4AA8-8201-45CB5F223EAB}">
      <dgm:prSet/>
      <dgm:spPr/>
      <dgm:t>
        <a:bodyPr/>
        <a:lstStyle/>
        <a:p>
          <a:endParaRPr lang="en-US"/>
        </a:p>
      </dgm:t>
    </dgm:pt>
    <dgm:pt modelId="{DFB84F46-5E5F-45A4-82C4-2A330FE895A9}">
      <dgm:prSet phldrT="[Text]" custT="1"/>
      <dgm:spPr/>
      <dgm:t>
        <a:bodyPr/>
        <a:lstStyle/>
        <a:p>
          <a:r>
            <a:rPr lang="en-US" altLang="en-US" sz="1600" dirty="0">
              <a:latin typeface="Helvetica" panose="020B0604020202020204" pitchFamily="34" charset="0"/>
              <a:cs typeface="Helvetica" panose="020B0604020202020204" pitchFamily="34" charset="0"/>
            </a:rPr>
            <a:t>Major project involvement</a:t>
          </a:r>
        </a:p>
      </dgm:t>
    </dgm:pt>
    <dgm:pt modelId="{688CB50B-6CDC-46B6-B6E4-63D55DE3756C}" type="parTrans" cxnId="{87744ACA-BE0D-4DE2-8641-7ED4608D7178}">
      <dgm:prSet/>
      <dgm:spPr/>
      <dgm:t>
        <a:bodyPr/>
        <a:lstStyle/>
        <a:p>
          <a:endParaRPr lang="en-US"/>
        </a:p>
      </dgm:t>
    </dgm:pt>
    <dgm:pt modelId="{6E29ECFD-7DB1-40CF-B75E-58464734F201}" type="sibTrans" cxnId="{87744ACA-BE0D-4DE2-8641-7ED4608D7178}">
      <dgm:prSet/>
      <dgm:spPr/>
      <dgm:t>
        <a:bodyPr/>
        <a:lstStyle/>
        <a:p>
          <a:endParaRPr lang="en-US"/>
        </a:p>
      </dgm:t>
    </dgm:pt>
    <dgm:pt modelId="{C674CFF6-B781-446C-86C8-9230A9A82B42}">
      <dgm:prSet phldrT="[Text]" custT="1"/>
      <dgm:spPr/>
      <dgm:t>
        <a:bodyPr/>
        <a:lstStyle/>
        <a:p>
          <a:r>
            <a:rPr lang="en-US" altLang="en-US" sz="1600" dirty="0">
              <a:latin typeface="Helvetica" panose="020B0604020202020204" pitchFamily="34" charset="0"/>
              <a:cs typeface="Helvetica" panose="020B0604020202020204" pitchFamily="34" charset="0"/>
            </a:rPr>
            <a:t>Supervise and manage others</a:t>
          </a:r>
        </a:p>
      </dgm:t>
    </dgm:pt>
    <dgm:pt modelId="{C3193A92-1B7A-4C35-8454-9C88236DCD29}" type="parTrans" cxnId="{9961E279-038C-44C3-BF3A-40C8607A32A4}">
      <dgm:prSet/>
      <dgm:spPr/>
      <dgm:t>
        <a:bodyPr/>
        <a:lstStyle/>
        <a:p>
          <a:endParaRPr lang="en-US"/>
        </a:p>
      </dgm:t>
    </dgm:pt>
    <dgm:pt modelId="{016A8F14-3903-475D-909E-1E9E5A62F4CD}" type="sibTrans" cxnId="{9961E279-038C-44C3-BF3A-40C8607A32A4}">
      <dgm:prSet/>
      <dgm:spPr/>
      <dgm:t>
        <a:bodyPr/>
        <a:lstStyle/>
        <a:p>
          <a:endParaRPr lang="en-US"/>
        </a:p>
      </dgm:t>
    </dgm:pt>
    <dgm:pt modelId="{BD5AD0A2-D259-4C95-8399-E122977E6FF7}">
      <dgm:prSet phldrT="[Text]" custT="1"/>
      <dgm:spPr/>
      <dgm:t>
        <a:bodyPr/>
        <a:lstStyle/>
        <a:p>
          <a:r>
            <a:rPr lang="en-US" altLang="en-US" sz="1600" dirty="0">
              <a:latin typeface="Helvetica" panose="020B0604020202020204" pitchFamily="34" charset="0"/>
              <a:cs typeface="Helvetica" panose="020B0604020202020204" pitchFamily="34" charset="0"/>
            </a:rPr>
            <a:t>Works under general supervision</a:t>
          </a:r>
          <a:endParaRPr lang="en-US" sz="1600" dirty="0">
            <a:latin typeface="Helvetica" panose="020B0604020202020204" pitchFamily="34" charset="0"/>
            <a:cs typeface="Helvetica" panose="020B0604020202020204" pitchFamily="34" charset="0"/>
          </a:endParaRPr>
        </a:p>
      </dgm:t>
    </dgm:pt>
    <dgm:pt modelId="{7BA5490A-8B51-402B-907D-B4405B0E41F9}" type="parTrans" cxnId="{49E43202-4A47-4AD8-9DCF-D8FA4A10B495}">
      <dgm:prSet/>
      <dgm:spPr/>
      <dgm:t>
        <a:bodyPr/>
        <a:lstStyle/>
        <a:p>
          <a:endParaRPr lang="en-US"/>
        </a:p>
      </dgm:t>
    </dgm:pt>
    <dgm:pt modelId="{2FDEA549-5A7E-4A07-95C6-069CE3980933}" type="sibTrans" cxnId="{49E43202-4A47-4AD8-9DCF-D8FA4A10B495}">
      <dgm:prSet/>
      <dgm:spPr/>
      <dgm:t>
        <a:bodyPr/>
        <a:lstStyle/>
        <a:p>
          <a:endParaRPr lang="en-US"/>
        </a:p>
      </dgm:t>
    </dgm:pt>
    <dgm:pt modelId="{E3DB82D2-F08B-41C4-A06E-B95CFAF9F158}" type="pres">
      <dgm:prSet presAssocID="{090BC059-3E06-40E8-9AD8-B726DAFA4F37}" presName="Name0" presStyleCnt="0">
        <dgm:presLayoutVars>
          <dgm:chMax val="7"/>
          <dgm:dir/>
          <dgm:animLvl val="lvl"/>
          <dgm:resizeHandles val="exact"/>
        </dgm:presLayoutVars>
      </dgm:prSet>
      <dgm:spPr/>
    </dgm:pt>
    <dgm:pt modelId="{E4BF986D-39E7-4119-80D3-0388CFAE7CB7}" type="pres">
      <dgm:prSet presAssocID="{FBAB3461-4949-4620-96B1-93A25158604F}" presName="circle1" presStyleLbl="node1" presStyleIdx="0" presStyleCnt="4"/>
      <dgm:spPr/>
    </dgm:pt>
    <dgm:pt modelId="{4F2DF694-6210-410C-AA05-36184AB5F57B}" type="pres">
      <dgm:prSet presAssocID="{FBAB3461-4949-4620-96B1-93A25158604F}" presName="space" presStyleCnt="0"/>
      <dgm:spPr/>
    </dgm:pt>
    <dgm:pt modelId="{DE0BDBEB-AA47-4F91-A159-C90DC03D9DF4}" type="pres">
      <dgm:prSet presAssocID="{FBAB3461-4949-4620-96B1-93A25158604F}" presName="rect1" presStyleLbl="alignAcc1" presStyleIdx="0" presStyleCnt="4" custScaleY="100000"/>
      <dgm:spPr/>
    </dgm:pt>
    <dgm:pt modelId="{E6B58774-162B-42D3-A70F-FA172164CBF0}" type="pres">
      <dgm:prSet presAssocID="{26302823-9D94-4E1E-8661-AB621F57D376}" presName="vertSpace2" presStyleLbl="node1" presStyleIdx="0" presStyleCnt="4"/>
      <dgm:spPr/>
    </dgm:pt>
    <dgm:pt modelId="{1C2771FD-915E-4F62-BC26-63BC1CDC9923}" type="pres">
      <dgm:prSet presAssocID="{26302823-9D94-4E1E-8661-AB621F57D376}" presName="circle2" presStyleLbl="node1" presStyleIdx="1" presStyleCnt="4" custScaleY="75214" custLinFactNeighborX="1102" custLinFactNeighborY="11015"/>
      <dgm:spPr/>
    </dgm:pt>
    <dgm:pt modelId="{4ABB4D94-E12A-42AE-BF0A-F59165F9E583}" type="pres">
      <dgm:prSet presAssocID="{26302823-9D94-4E1E-8661-AB621F57D376}" presName="rect2" presStyleLbl="alignAcc1" presStyleIdx="1" presStyleCnt="4" custScaleX="100029" custScaleY="62235" custLinFactNeighborX="196" custLinFactNeighborY="-8578"/>
      <dgm:spPr/>
    </dgm:pt>
    <dgm:pt modelId="{4759BAFA-15ED-44FC-8AD7-8FAC40A53CA9}" type="pres">
      <dgm:prSet presAssocID="{A6A1B9F5-BC76-4D8E-A084-34073439C674}" presName="vertSpace3" presStyleLbl="node1" presStyleIdx="1" presStyleCnt="4"/>
      <dgm:spPr/>
    </dgm:pt>
    <dgm:pt modelId="{6CE9608F-1F71-41B7-98A2-283399DA836C}" type="pres">
      <dgm:prSet presAssocID="{A6A1B9F5-BC76-4D8E-A084-34073439C674}" presName="circle3" presStyleLbl="node1" presStyleIdx="2" presStyleCnt="4" custScaleX="120882" custScaleY="79104" custLinFactNeighborX="855" custLinFactNeighborY="12003"/>
      <dgm:spPr/>
    </dgm:pt>
    <dgm:pt modelId="{3DEC5103-C5B6-482E-B0ED-2195352778BE}" type="pres">
      <dgm:prSet presAssocID="{A6A1B9F5-BC76-4D8E-A084-34073439C674}" presName="rect3" presStyleLbl="alignAcc1" presStyleIdx="2" presStyleCnt="4" custScaleY="78297"/>
      <dgm:spPr/>
    </dgm:pt>
    <dgm:pt modelId="{764B96C0-BFE3-4C23-8790-FB2F128D3A62}" type="pres">
      <dgm:prSet presAssocID="{804E25D2-EB80-4403-A3BA-2D0F7883C33D}" presName="vertSpace4" presStyleLbl="node1" presStyleIdx="2" presStyleCnt="4"/>
      <dgm:spPr/>
    </dgm:pt>
    <dgm:pt modelId="{16C09681-E9F8-4E4F-B75A-E6BF178BC546}" type="pres">
      <dgm:prSet presAssocID="{804E25D2-EB80-4403-A3BA-2D0F7883C33D}" presName="circle4" presStyleLbl="node1" presStyleIdx="3" presStyleCnt="4" custScaleX="186766" custScaleY="100925" custLinFactNeighborX="1911" custLinFactNeighborY="-2486"/>
      <dgm:spPr/>
    </dgm:pt>
    <dgm:pt modelId="{1CA6BB96-0B1D-48EC-9014-8B801A462211}" type="pres">
      <dgm:prSet presAssocID="{804E25D2-EB80-4403-A3BA-2D0F7883C33D}" presName="rect4" presStyleLbl="alignAcc1" presStyleIdx="3" presStyleCnt="4" custFlipHor="1" custScaleX="100000" custScaleY="100686" custLinFactNeighborX="4568" custLinFactNeighborY="-1442"/>
      <dgm:spPr/>
    </dgm:pt>
    <dgm:pt modelId="{BDB5823B-29F1-4963-B12C-727B6FF12058}" type="pres">
      <dgm:prSet presAssocID="{FBAB3461-4949-4620-96B1-93A25158604F}" presName="rect1ParTx" presStyleLbl="alignAcc1" presStyleIdx="3" presStyleCnt="4">
        <dgm:presLayoutVars>
          <dgm:chMax val="1"/>
          <dgm:bulletEnabled val="1"/>
        </dgm:presLayoutVars>
      </dgm:prSet>
      <dgm:spPr/>
    </dgm:pt>
    <dgm:pt modelId="{8008FC90-9809-4ADF-BB02-C7A3FBC608AE}" type="pres">
      <dgm:prSet presAssocID="{FBAB3461-4949-4620-96B1-93A25158604F}" presName="rect1ChTx" presStyleLbl="alignAcc1" presStyleIdx="3" presStyleCnt="4" custLinFactNeighborX="-638" custLinFactNeighborY="17005">
        <dgm:presLayoutVars>
          <dgm:bulletEnabled val="1"/>
        </dgm:presLayoutVars>
      </dgm:prSet>
      <dgm:spPr/>
    </dgm:pt>
    <dgm:pt modelId="{B923E0A6-080D-4C72-AA6A-DA0DA9895AD1}" type="pres">
      <dgm:prSet presAssocID="{26302823-9D94-4E1E-8661-AB621F57D376}" presName="rect2ParTx" presStyleLbl="alignAcc1" presStyleIdx="3" presStyleCnt="4">
        <dgm:presLayoutVars>
          <dgm:chMax val="1"/>
          <dgm:bulletEnabled val="1"/>
        </dgm:presLayoutVars>
      </dgm:prSet>
      <dgm:spPr/>
    </dgm:pt>
    <dgm:pt modelId="{3D2E904C-D9A1-4842-B856-3F0D9094EEE4}" type="pres">
      <dgm:prSet presAssocID="{26302823-9D94-4E1E-8661-AB621F57D376}" presName="rect2ChTx" presStyleLbl="alignAcc1" presStyleIdx="3" presStyleCnt="4">
        <dgm:presLayoutVars>
          <dgm:bulletEnabled val="1"/>
        </dgm:presLayoutVars>
      </dgm:prSet>
      <dgm:spPr/>
    </dgm:pt>
    <dgm:pt modelId="{F00F1DD6-3DAE-4B29-97D5-85EA183C281C}" type="pres">
      <dgm:prSet presAssocID="{A6A1B9F5-BC76-4D8E-A084-34073439C674}" presName="rect3ParTx" presStyleLbl="alignAcc1" presStyleIdx="3" presStyleCnt="4">
        <dgm:presLayoutVars>
          <dgm:chMax val="1"/>
          <dgm:bulletEnabled val="1"/>
        </dgm:presLayoutVars>
      </dgm:prSet>
      <dgm:spPr/>
    </dgm:pt>
    <dgm:pt modelId="{00FD39FE-84E3-42FB-A8EA-910517C6A0EB}" type="pres">
      <dgm:prSet presAssocID="{A6A1B9F5-BC76-4D8E-A084-34073439C674}" presName="rect3ChTx" presStyleLbl="alignAcc1" presStyleIdx="3" presStyleCnt="4" custScaleY="100000" custLinFactNeighborX="471" custLinFactNeighborY="11038">
        <dgm:presLayoutVars>
          <dgm:bulletEnabled val="1"/>
        </dgm:presLayoutVars>
      </dgm:prSet>
      <dgm:spPr/>
    </dgm:pt>
    <dgm:pt modelId="{771585B9-0A06-4E21-B3AF-F0717B24E62F}" type="pres">
      <dgm:prSet presAssocID="{804E25D2-EB80-4403-A3BA-2D0F7883C33D}" presName="rect4ParTx" presStyleLbl="alignAcc1" presStyleIdx="3" presStyleCnt="4">
        <dgm:presLayoutVars>
          <dgm:chMax val="1"/>
          <dgm:bulletEnabled val="1"/>
        </dgm:presLayoutVars>
      </dgm:prSet>
      <dgm:spPr/>
    </dgm:pt>
    <dgm:pt modelId="{978CCD36-B9A9-4BD0-A398-90527C1683AA}" type="pres">
      <dgm:prSet presAssocID="{804E25D2-EB80-4403-A3BA-2D0F7883C33D}" presName="rect4ChTx" presStyleLbl="alignAcc1" presStyleIdx="3" presStyleCnt="4">
        <dgm:presLayoutVars>
          <dgm:bulletEnabled val="1"/>
        </dgm:presLayoutVars>
      </dgm:prSet>
      <dgm:spPr/>
    </dgm:pt>
  </dgm:ptLst>
  <dgm:cxnLst>
    <dgm:cxn modelId="{49E43202-4A47-4AD8-9DCF-D8FA4A10B495}" srcId="{A6A1B9F5-BC76-4D8E-A084-34073439C674}" destId="{BD5AD0A2-D259-4C95-8399-E122977E6FF7}" srcOrd="1" destOrd="0" parTransId="{7BA5490A-8B51-402B-907D-B4405B0E41F9}" sibTransId="{2FDEA549-5A7E-4A07-95C6-069CE3980933}"/>
    <dgm:cxn modelId="{4E0A1904-8A59-4AA8-8201-45CB5F223EAB}" srcId="{090BC059-3E06-40E8-9AD8-B726DAFA4F37}" destId="{26302823-9D94-4E1E-8661-AB621F57D376}" srcOrd="1" destOrd="0" parTransId="{1E3E8319-3FD9-443D-98F0-C4F84ED19E83}" sibTransId="{9B298C0F-A037-4078-8669-97A1A373238B}"/>
    <dgm:cxn modelId="{6F842C04-DD6A-458C-9BB8-504417E77C65}" srcId="{090BC059-3E06-40E8-9AD8-B726DAFA4F37}" destId="{A6A1B9F5-BC76-4D8E-A084-34073439C674}" srcOrd="2" destOrd="0" parTransId="{46AC34DE-97E4-44F6-9693-C728481BE4B7}" sibTransId="{98B2C1DD-0330-4759-B51F-9E86CED0A81E}"/>
    <dgm:cxn modelId="{07F45F05-B655-4F91-8E17-5480792B8DF3}" srcId="{A6A1B9F5-BC76-4D8E-A084-34073439C674}" destId="{357E0215-77D2-42FD-BDFC-3862A25860E2}" srcOrd="0" destOrd="0" parTransId="{FB118A19-FAA0-4A8A-BB6A-001E4B2C7756}" sibTransId="{0B514A44-FAEB-418F-A8EE-84F411C78BBA}"/>
    <dgm:cxn modelId="{E9DED607-16EF-4D1C-8948-64909EA30CCE}" type="presOf" srcId="{804E25D2-EB80-4403-A3BA-2D0F7883C33D}" destId="{1CA6BB96-0B1D-48EC-9014-8B801A462211}" srcOrd="0" destOrd="0" presId="urn:microsoft.com/office/officeart/2005/8/layout/target3"/>
    <dgm:cxn modelId="{AC70FF28-4EB8-488A-9BCC-C204A7950737}" srcId="{090BC059-3E06-40E8-9AD8-B726DAFA4F37}" destId="{FBAB3461-4949-4620-96B1-93A25158604F}" srcOrd="0" destOrd="0" parTransId="{A5209B86-1226-46BF-BD93-3CB3CAA5D433}" sibTransId="{E3CE166B-A6A6-41D7-BA3B-937F1EEEBE9D}"/>
    <dgm:cxn modelId="{586E0E2B-D21D-4D5E-B97B-45910CD58361}" type="presOf" srcId="{A6A1B9F5-BC76-4D8E-A084-34073439C674}" destId="{F00F1DD6-3DAE-4B29-97D5-85EA183C281C}" srcOrd="1" destOrd="0" presId="urn:microsoft.com/office/officeart/2005/8/layout/target3"/>
    <dgm:cxn modelId="{C983FF30-7CCA-4E52-B5BD-162FDB601572}" type="presOf" srcId="{5BA0518F-4BAF-45F6-BC07-DCF5488A01C4}" destId="{978CCD36-B9A9-4BD0-A398-90527C1683AA}" srcOrd="0" destOrd="0" presId="urn:microsoft.com/office/officeart/2005/8/layout/target3"/>
    <dgm:cxn modelId="{C09B9033-722F-4346-818C-99A583F1AC7E}" type="presOf" srcId="{090BC059-3E06-40E8-9AD8-B726DAFA4F37}" destId="{E3DB82D2-F08B-41C4-A06E-B95CFAF9F158}" srcOrd="0" destOrd="0" presId="urn:microsoft.com/office/officeart/2005/8/layout/target3"/>
    <dgm:cxn modelId="{033BA764-C0BC-47D2-B6B9-6DD298FCBB99}" type="presOf" srcId="{26302823-9D94-4E1E-8661-AB621F57D376}" destId="{4ABB4D94-E12A-42AE-BF0A-F59165F9E583}" srcOrd="0" destOrd="0" presId="urn:microsoft.com/office/officeart/2005/8/layout/target3"/>
    <dgm:cxn modelId="{51654466-54F9-4A94-830D-C9E2A48F3C5E}" type="presOf" srcId="{BD5AD0A2-D259-4C95-8399-E122977E6FF7}" destId="{00FD39FE-84E3-42FB-A8EA-910517C6A0EB}" srcOrd="0" destOrd="1" presId="urn:microsoft.com/office/officeart/2005/8/layout/target3"/>
    <dgm:cxn modelId="{2BC0784F-F97B-41C9-8C36-3CF994E8893C}" type="presOf" srcId="{FBAB3461-4949-4620-96B1-93A25158604F}" destId="{BDB5823B-29F1-4963-B12C-727B6FF12058}" srcOrd="1" destOrd="0" presId="urn:microsoft.com/office/officeart/2005/8/layout/target3"/>
    <dgm:cxn modelId="{9961E279-038C-44C3-BF3A-40C8607A32A4}" srcId="{FBAB3461-4949-4620-96B1-93A25158604F}" destId="{C674CFF6-B781-446C-86C8-9230A9A82B42}" srcOrd="2" destOrd="0" parTransId="{C3193A92-1B7A-4C35-8454-9C88236DCD29}" sibTransId="{016A8F14-3903-475D-909E-1E9E5A62F4CD}"/>
    <dgm:cxn modelId="{BF23647E-81E8-4FF5-8846-F4B08E3C448F}" type="presOf" srcId="{09DC0496-0FBF-43E7-9FDC-C06744F087D1}" destId="{8008FC90-9809-4ADF-BB02-C7A3FBC608AE}" srcOrd="0" destOrd="0" presId="urn:microsoft.com/office/officeart/2005/8/layout/target3"/>
    <dgm:cxn modelId="{F7CADA81-8C17-4371-9B13-FB0E990B0E3E}" srcId="{804E25D2-EB80-4403-A3BA-2D0F7883C33D}" destId="{54FDDC23-33BF-4816-AE45-133925913935}" srcOrd="1" destOrd="0" parTransId="{378EE415-92B0-4979-9DB1-6E00AC45AF8A}" sibTransId="{A7C92E6F-974C-41AE-B736-8B36E94B65D4}"/>
    <dgm:cxn modelId="{74B4328D-3A94-4A2B-BCF4-93CB3EFCC352}" srcId="{FBAB3461-4949-4620-96B1-93A25158604F}" destId="{09DC0496-0FBF-43E7-9FDC-C06744F087D1}" srcOrd="0" destOrd="0" parTransId="{18184202-EA48-46BE-BA8E-513F045F34AF}" sibTransId="{D0CBF3BC-7A2D-4AAB-BCE8-525F4A93B4A7}"/>
    <dgm:cxn modelId="{8F723A9B-0A9F-41BA-A1EB-C30B0F8B733E}" type="presOf" srcId="{357E0215-77D2-42FD-BDFC-3862A25860E2}" destId="{00FD39FE-84E3-42FB-A8EA-910517C6A0EB}" srcOrd="0" destOrd="0" presId="urn:microsoft.com/office/officeart/2005/8/layout/target3"/>
    <dgm:cxn modelId="{C5DE719E-28A0-4070-819D-2D64D789EF74}" type="presOf" srcId="{54FDDC23-33BF-4816-AE45-133925913935}" destId="{978CCD36-B9A9-4BD0-A398-90527C1683AA}" srcOrd="0" destOrd="1" presId="urn:microsoft.com/office/officeart/2005/8/layout/target3"/>
    <dgm:cxn modelId="{439055A7-78D4-4B55-A077-08D742376FAB}" type="presOf" srcId="{A6A1B9F5-BC76-4D8E-A084-34073439C674}" destId="{3DEC5103-C5B6-482E-B0ED-2195352778BE}" srcOrd="0" destOrd="0" presId="urn:microsoft.com/office/officeart/2005/8/layout/target3"/>
    <dgm:cxn modelId="{D05617BC-9FDE-422A-929F-282DE9D4A8B0}" type="presOf" srcId="{FBAB3461-4949-4620-96B1-93A25158604F}" destId="{DE0BDBEB-AA47-4F91-A159-C90DC03D9DF4}" srcOrd="0" destOrd="0" presId="urn:microsoft.com/office/officeart/2005/8/layout/target3"/>
    <dgm:cxn modelId="{87744ACA-BE0D-4DE2-8641-7ED4608D7178}" srcId="{FBAB3461-4949-4620-96B1-93A25158604F}" destId="{DFB84F46-5E5F-45A4-82C4-2A330FE895A9}" srcOrd="1" destOrd="0" parTransId="{688CB50B-6CDC-46B6-B6E4-63D55DE3756C}" sibTransId="{6E29ECFD-7DB1-40CF-B75E-58464734F201}"/>
    <dgm:cxn modelId="{348778D0-A91E-4713-99BB-ABE9638AAA3F}" type="presOf" srcId="{C674CFF6-B781-446C-86C8-9230A9A82B42}" destId="{8008FC90-9809-4ADF-BB02-C7A3FBC608AE}" srcOrd="0" destOrd="2" presId="urn:microsoft.com/office/officeart/2005/8/layout/target3"/>
    <dgm:cxn modelId="{DC202DEE-35EE-4F7B-8B25-FE0323F94328}" srcId="{804E25D2-EB80-4403-A3BA-2D0F7883C33D}" destId="{5BA0518F-4BAF-45F6-BC07-DCF5488A01C4}" srcOrd="0" destOrd="0" parTransId="{4C4C413C-C60F-4363-B090-62830CF8F516}" sibTransId="{57C00889-3E8C-4D00-A011-79D2441B1228}"/>
    <dgm:cxn modelId="{C48C64F2-F7B1-477D-8F1F-8EEAF16ACFDE}" srcId="{090BC059-3E06-40E8-9AD8-B726DAFA4F37}" destId="{804E25D2-EB80-4403-A3BA-2D0F7883C33D}" srcOrd="3" destOrd="0" parTransId="{E7087ABC-62B9-4637-B66A-64DB642CB77F}" sibTransId="{E475C782-185B-4D4E-AF1B-BDA08BF17DC6}"/>
    <dgm:cxn modelId="{95C68DF3-A618-4E9F-84F2-19FD91424593}" type="presOf" srcId="{26302823-9D94-4E1E-8661-AB621F57D376}" destId="{B923E0A6-080D-4C72-AA6A-DA0DA9895AD1}" srcOrd="1" destOrd="0" presId="urn:microsoft.com/office/officeart/2005/8/layout/target3"/>
    <dgm:cxn modelId="{9497E6F6-A86D-43E3-8344-683D7B83B593}" type="presOf" srcId="{804E25D2-EB80-4403-A3BA-2D0F7883C33D}" destId="{771585B9-0A06-4E21-B3AF-F0717B24E62F}" srcOrd="1" destOrd="0" presId="urn:microsoft.com/office/officeart/2005/8/layout/target3"/>
    <dgm:cxn modelId="{815B38FA-EF3B-44D1-9B66-31940F6DA00A}" type="presOf" srcId="{DFB84F46-5E5F-45A4-82C4-2A330FE895A9}" destId="{8008FC90-9809-4ADF-BB02-C7A3FBC608AE}" srcOrd="0" destOrd="1" presId="urn:microsoft.com/office/officeart/2005/8/layout/target3"/>
    <dgm:cxn modelId="{3AF76659-50B6-4F89-8BA6-CC266906BC5C}" type="presParOf" srcId="{E3DB82D2-F08B-41C4-A06E-B95CFAF9F158}" destId="{E4BF986D-39E7-4119-80D3-0388CFAE7CB7}" srcOrd="0" destOrd="0" presId="urn:microsoft.com/office/officeart/2005/8/layout/target3"/>
    <dgm:cxn modelId="{9C0EABAE-E776-4477-87B9-6BECED8FB7CE}" type="presParOf" srcId="{E3DB82D2-F08B-41C4-A06E-B95CFAF9F158}" destId="{4F2DF694-6210-410C-AA05-36184AB5F57B}" srcOrd="1" destOrd="0" presId="urn:microsoft.com/office/officeart/2005/8/layout/target3"/>
    <dgm:cxn modelId="{CF3C7DEE-5ABF-4FA7-9AE2-AF8647EE873E}" type="presParOf" srcId="{E3DB82D2-F08B-41C4-A06E-B95CFAF9F158}" destId="{DE0BDBEB-AA47-4F91-A159-C90DC03D9DF4}" srcOrd="2" destOrd="0" presId="urn:microsoft.com/office/officeart/2005/8/layout/target3"/>
    <dgm:cxn modelId="{6916C79E-B310-4E20-8B97-EAA8B25F90B8}" type="presParOf" srcId="{E3DB82D2-F08B-41C4-A06E-B95CFAF9F158}" destId="{E6B58774-162B-42D3-A70F-FA172164CBF0}" srcOrd="3" destOrd="0" presId="urn:microsoft.com/office/officeart/2005/8/layout/target3"/>
    <dgm:cxn modelId="{5B676CEE-8F16-43C3-91FB-C9CAE195B066}" type="presParOf" srcId="{E3DB82D2-F08B-41C4-A06E-B95CFAF9F158}" destId="{1C2771FD-915E-4F62-BC26-63BC1CDC9923}" srcOrd="4" destOrd="0" presId="urn:microsoft.com/office/officeart/2005/8/layout/target3"/>
    <dgm:cxn modelId="{34CEEE6D-6B01-43FB-9C48-896EBD9D0A8D}" type="presParOf" srcId="{E3DB82D2-F08B-41C4-A06E-B95CFAF9F158}" destId="{4ABB4D94-E12A-42AE-BF0A-F59165F9E583}" srcOrd="5" destOrd="0" presId="urn:microsoft.com/office/officeart/2005/8/layout/target3"/>
    <dgm:cxn modelId="{0ABC49BF-7A25-4E99-81F2-4677B653E909}" type="presParOf" srcId="{E3DB82D2-F08B-41C4-A06E-B95CFAF9F158}" destId="{4759BAFA-15ED-44FC-8AD7-8FAC40A53CA9}" srcOrd="6" destOrd="0" presId="urn:microsoft.com/office/officeart/2005/8/layout/target3"/>
    <dgm:cxn modelId="{DEA12ED5-4F76-405D-9A78-503A5947AD90}" type="presParOf" srcId="{E3DB82D2-F08B-41C4-A06E-B95CFAF9F158}" destId="{6CE9608F-1F71-41B7-98A2-283399DA836C}" srcOrd="7" destOrd="0" presId="urn:microsoft.com/office/officeart/2005/8/layout/target3"/>
    <dgm:cxn modelId="{462B581E-77E2-4CC3-B63D-65CEE18B6D65}" type="presParOf" srcId="{E3DB82D2-F08B-41C4-A06E-B95CFAF9F158}" destId="{3DEC5103-C5B6-482E-B0ED-2195352778BE}" srcOrd="8" destOrd="0" presId="urn:microsoft.com/office/officeart/2005/8/layout/target3"/>
    <dgm:cxn modelId="{083507CB-32B1-417D-9FE0-99329B5814F8}" type="presParOf" srcId="{E3DB82D2-F08B-41C4-A06E-B95CFAF9F158}" destId="{764B96C0-BFE3-4C23-8790-FB2F128D3A62}" srcOrd="9" destOrd="0" presId="urn:microsoft.com/office/officeart/2005/8/layout/target3"/>
    <dgm:cxn modelId="{804FF33E-4C32-4B01-8B18-A72B83EFB459}" type="presParOf" srcId="{E3DB82D2-F08B-41C4-A06E-B95CFAF9F158}" destId="{16C09681-E9F8-4E4F-B75A-E6BF178BC546}" srcOrd="10" destOrd="0" presId="urn:microsoft.com/office/officeart/2005/8/layout/target3"/>
    <dgm:cxn modelId="{008BAD4F-1C81-42D2-9996-B03BA2FDF087}" type="presParOf" srcId="{E3DB82D2-F08B-41C4-A06E-B95CFAF9F158}" destId="{1CA6BB96-0B1D-48EC-9014-8B801A462211}" srcOrd="11" destOrd="0" presId="urn:microsoft.com/office/officeart/2005/8/layout/target3"/>
    <dgm:cxn modelId="{BDB19004-D938-47B7-AF26-62F4440BFBE2}" type="presParOf" srcId="{E3DB82D2-F08B-41C4-A06E-B95CFAF9F158}" destId="{BDB5823B-29F1-4963-B12C-727B6FF12058}" srcOrd="12" destOrd="0" presId="urn:microsoft.com/office/officeart/2005/8/layout/target3"/>
    <dgm:cxn modelId="{0A9BA5C6-EFA3-402B-BCAF-010B100AD10E}" type="presParOf" srcId="{E3DB82D2-F08B-41C4-A06E-B95CFAF9F158}" destId="{8008FC90-9809-4ADF-BB02-C7A3FBC608AE}" srcOrd="13" destOrd="0" presId="urn:microsoft.com/office/officeart/2005/8/layout/target3"/>
    <dgm:cxn modelId="{5B0FF596-5D01-41E8-9D3D-1A9CF8D51324}" type="presParOf" srcId="{E3DB82D2-F08B-41C4-A06E-B95CFAF9F158}" destId="{B923E0A6-080D-4C72-AA6A-DA0DA9895AD1}" srcOrd="14" destOrd="0" presId="urn:microsoft.com/office/officeart/2005/8/layout/target3"/>
    <dgm:cxn modelId="{17603F58-718A-4562-84F3-25E1D003E17C}" type="presParOf" srcId="{E3DB82D2-F08B-41C4-A06E-B95CFAF9F158}" destId="{3D2E904C-D9A1-4842-B856-3F0D9094EEE4}" srcOrd="15" destOrd="0" presId="urn:microsoft.com/office/officeart/2005/8/layout/target3"/>
    <dgm:cxn modelId="{E3344DCF-BB49-486C-B575-6C8B228DF1F9}" type="presParOf" srcId="{E3DB82D2-F08B-41C4-A06E-B95CFAF9F158}" destId="{F00F1DD6-3DAE-4B29-97D5-85EA183C281C}" srcOrd="16" destOrd="0" presId="urn:microsoft.com/office/officeart/2005/8/layout/target3"/>
    <dgm:cxn modelId="{210D8CC7-B3E7-49BF-A895-18067A755053}" type="presParOf" srcId="{E3DB82D2-F08B-41C4-A06E-B95CFAF9F158}" destId="{00FD39FE-84E3-42FB-A8EA-910517C6A0EB}" srcOrd="17" destOrd="0" presId="urn:microsoft.com/office/officeart/2005/8/layout/target3"/>
    <dgm:cxn modelId="{021C6F09-5B86-443E-B9A5-2CE896B24BB7}" type="presParOf" srcId="{E3DB82D2-F08B-41C4-A06E-B95CFAF9F158}" destId="{771585B9-0A06-4E21-B3AF-F0717B24E62F}" srcOrd="18" destOrd="0" presId="urn:microsoft.com/office/officeart/2005/8/layout/target3"/>
    <dgm:cxn modelId="{C3BD4B21-A372-4C71-9B2D-A8C37BCAAFBF}" type="presParOf" srcId="{E3DB82D2-F08B-41C4-A06E-B95CFAF9F158}" destId="{978CCD36-B9A9-4BD0-A398-90527C1683AA}"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F986D-39E7-4119-80D3-0388CFAE7CB7}">
      <dsp:nvSpPr>
        <dsp:cNvPr id="0" name=""/>
        <dsp:cNvSpPr/>
      </dsp:nvSpPr>
      <dsp:spPr>
        <a:xfrm>
          <a:off x="-669" y="0"/>
          <a:ext cx="4222376" cy="422237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0BDBEB-AA47-4F91-A159-C90DC03D9DF4}">
      <dsp:nvSpPr>
        <dsp:cNvPr id="0" name=""/>
        <dsp:cNvSpPr/>
      </dsp:nvSpPr>
      <dsp:spPr>
        <a:xfrm>
          <a:off x="2110518" y="0"/>
          <a:ext cx="9238130" cy="422237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Helvetica" panose="020B0604020202020204" pitchFamily="34" charset="0"/>
            <a:cs typeface="Helvetica" panose="020B0604020202020204" pitchFamily="34" charset="0"/>
          </a:endParaRPr>
        </a:p>
        <a:p>
          <a:pPr marL="0" lvl="0" indent="0" algn="ctr" defTabSz="889000">
            <a:lnSpc>
              <a:spcPct val="90000"/>
            </a:lnSpc>
            <a:spcBef>
              <a:spcPct val="0"/>
            </a:spcBef>
            <a:spcAft>
              <a:spcPct val="35000"/>
            </a:spcAft>
            <a:buNone/>
          </a:pPr>
          <a:r>
            <a:rPr lang="en-US" sz="2000" b="1" kern="1200" dirty="0">
              <a:latin typeface="Helvetica" panose="020B0604020202020204" pitchFamily="34" charset="0"/>
              <a:cs typeface="Helvetica" panose="020B0604020202020204" pitchFamily="34" charset="0"/>
            </a:rPr>
            <a:t>     Senior Engineering Technician</a:t>
          </a:r>
        </a:p>
      </dsp:txBody>
      <dsp:txXfrm>
        <a:off x="2110518" y="0"/>
        <a:ext cx="4619065" cy="897254"/>
      </dsp:txXfrm>
    </dsp:sp>
    <dsp:sp modelId="{1C2771FD-915E-4F62-BC26-63BC1CDC9923}">
      <dsp:nvSpPr>
        <dsp:cNvPr id="0" name=""/>
        <dsp:cNvSpPr/>
      </dsp:nvSpPr>
      <dsp:spPr>
        <a:xfrm>
          <a:off x="587833" y="1240262"/>
          <a:ext cx="3114002" cy="2342165"/>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BB4D94-E12A-42AE-BF0A-F59165F9E583}">
      <dsp:nvSpPr>
        <dsp:cNvPr id="0" name=""/>
        <dsp:cNvSpPr/>
      </dsp:nvSpPr>
      <dsp:spPr>
        <a:xfrm>
          <a:off x="2109178" y="1218137"/>
          <a:ext cx="9240809" cy="19379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a:latin typeface="Helvetica" panose="020B0604020202020204" pitchFamily="34" charset="0"/>
            <a:cs typeface="Helvetica" panose="020B0604020202020204" pitchFamily="34" charset="0"/>
          </a:endParaRPr>
        </a:p>
      </dsp:txBody>
      <dsp:txXfrm>
        <a:off x="2109178" y="1218137"/>
        <a:ext cx="4620404" cy="558406"/>
      </dsp:txXfrm>
    </dsp:sp>
    <dsp:sp modelId="{6CE9608F-1F71-41B7-98A2-283399DA836C}">
      <dsp:nvSpPr>
        <dsp:cNvPr id="0" name=""/>
        <dsp:cNvSpPr/>
      </dsp:nvSpPr>
      <dsp:spPr>
        <a:xfrm>
          <a:off x="915444" y="2035245"/>
          <a:ext cx="2424443" cy="158653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C5103-C5B6-482E-B0ED-2195352778BE}">
      <dsp:nvSpPr>
        <dsp:cNvPr id="0" name=""/>
        <dsp:cNvSpPr/>
      </dsp:nvSpPr>
      <dsp:spPr>
        <a:xfrm>
          <a:off x="2110518" y="2012150"/>
          <a:ext cx="9238130" cy="157034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en-US" sz="2000" b="1" kern="1200" dirty="0">
              <a:latin typeface="Helvetica" panose="020B0604020202020204" pitchFamily="34" charset="0"/>
              <a:cs typeface="Helvetica" panose="020B0604020202020204" pitchFamily="34" charset="0"/>
            </a:rPr>
            <a:t>Associate Engineering Technician</a:t>
          </a:r>
          <a:endParaRPr lang="en-US" sz="2000" b="1" kern="1200" dirty="0">
            <a:latin typeface="Helvetica" panose="020B0604020202020204" pitchFamily="34" charset="0"/>
            <a:cs typeface="Helvetica" panose="020B0604020202020204" pitchFamily="34" charset="0"/>
          </a:endParaRPr>
        </a:p>
      </dsp:txBody>
      <dsp:txXfrm>
        <a:off x="2110518" y="2012150"/>
        <a:ext cx="4619065" cy="702523"/>
      </dsp:txXfrm>
    </dsp:sp>
    <dsp:sp modelId="{16C09681-E9F8-4E4F-B75A-E6BF178BC546}">
      <dsp:nvSpPr>
        <dsp:cNvPr id="0" name=""/>
        <dsp:cNvSpPr/>
      </dsp:nvSpPr>
      <dsp:spPr>
        <a:xfrm>
          <a:off x="1289781" y="2665309"/>
          <a:ext cx="1675767" cy="905554"/>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A6BB96-0B1D-48EC-9014-8B801A462211}">
      <dsp:nvSpPr>
        <dsp:cNvPr id="0" name=""/>
        <dsp:cNvSpPr/>
      </dsp:nvSpPr>
      <dsp:spPr>
        <a:xfrm flipH="1">
          <a:off x="2111187" y="2675748"/>
          <a:ext cx="9238130" cy="90341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Helvetica" panose="020B0604020202020204" pitchFamily="34" charset="0"/>
              <a:cs typeface="Helvetica" panose="020B0604020202020204" pitchFamily="34" charset="0"/>
            </a:rPr>
            <a:t>                           Technical Trainee</a:t>
          </a:r>
        </a:p>
      </dsp:txBody>
      <dsp:txXfrm>
        <a:off x="2111187" y="2675748"/>
        <a:ext cx="4619065" cy="903410"/>
      </dsp:txXfrm>
    </dsp:sp>
    <dsp:sp modelId="{8008FC90-9809-4ADF-BB02-C7A3FBC608AE}">
      <dsp:nvSpPr>
        <dsp:cNvPr id="0" name=""/>
        <dsp:cNvSpPr/>
      </dsp:nvSpPr>
      <dsp:spPr>
        <a:xfrm>
          <a:off x="6700113" y="152578"/>
          <a:ext cx="4619065" cy="8972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altLang="en-US" sz="1600" b="1" kern="1200" dirty="0">
              <a:solidFill>
                <a:schemeClr val="tx1"/>
              </a:solidFill>
              <a:latin typeface="Helvetica" panose="020B0604020202020204" pitchFamily="34" charset="0"/>
              <a:cs typeface="Helvetica" panose="020B0604020202020204" pitchFamily="34" charset="0"/>
            </a:rPr>
            <a:t>10 years </a:t>
          </a:r>
          <a:r>
            <a:rPr lang="en-US" altLang="en-US" sz="1600" b="0" kern="1200" dirty="0">
              <a:solidFill>
                <a:schemeClr val="tx1"/>
              </a:solidFill>
              <a:latin typeface="Helvetica" panose="020B0604020202020204" pitchFamily="34" charset="0"/>
              <a:cs typeface="Helvetica" panose="020B0604020202020204" pitchFamily="34" charset="0"/>
            </a:rPr>
            <a:t>work experience</a:t>
          </a:r>
          <a:endParaRPr lang="en-US" sz="1600" b="0" kern="1200" dirty="0">
            <a:solidFill>
              <a:schemeClr val="tx1"/>
            </a:solidFill>
            <a:latin typeface="Helvetica" panose="020B0604020202020204" pitchFamily="34" charset="0"/>
            <a:cs typeface="Helvetica" panose="020B0604020202020204" pitchFamily="34" charset="0"/>
          </a:endParaRPr>
        </a:p>
        <a:p>
          <a:pPr marL="171450" lvl="1" indent="-171450" algn="l" defTabSz="711200">
            <a:lnSpc>
              <a:spcPct val="90000"/>
            </a:lnSpc>
            <a:spcBef>
              <a:spcPct val="0"/>
            </a:spcBef>
            <a:spcAft>
              <a:spcPct val="15000"/>
            </a:spcAft>
            <a:buChar char="•"/>
          </a:pPr>
          <a:r>
            <a:rPr lang="en-US" altLang="en-US" sz="1600" kern="1200" dirty="0">
              <a:latin typeface="Helvetica" panose="020B0604020202020204" pitchFamily="34" charset="0"/>
              <a:cs typeface="Helvetica" panose="020B0604020202020204" pitchFamily="34" charset="0"/>
            </a:rPr>
            <a:t>Major project involvement</a:t>
          </a:r>
        </a:p>
        <a:p>
          <a:pPr marL="171450" lvl="1" indent="-171450" algn="l" defTabSz="711200">
            <a:lnSpc>
              <a:spcPct val="90000"/>
            </a:lnSpc>
            <a:spcBef>
              <a:spcPct val="0"/>
            </a:spcBef>
            <a:spcAft>
              <a:spcPct val="15000"/>
            </a:spcAft>
            <a:buChar char="•"/>
          </a:pPr>
          <a:r>
            <a:rPr lang="en-US" altLang="en-US" sz="1600" kern="1200" dirty="0">
              <a:latin typeface="Helvetica" panose="020B0604020202020204" pitchFamily="34" charset="0"/>
              <a:cs typeface="Helvetica" panose="020B0604020202020204" pitchFamily="34" charset="0"/>
            </a:rPr>
            <a:t>Supervise and manage others</a:t>
          </a:r>
        </a:p>
      </dsp:txBody>
      <dsp:txXfrm>
        <a:off x="6700113" y="152578"/>
        <a:ext cx="4619065" cy="897254"/>
      </dsp:txXfrm>
    </dsp:sp>
    <dsp:sp modelId="{00FD39FE-84E3-42FB-A8EA-910517C6A0EB}">
      <dsp:nvSpPr>
        <dsp:cNvPr id="0" name=""/>
        <dsp:cNvSpPr/>
      </dsp:nvSpPr>
      <dsp:spPr>
        <a:xfrm>
          <a:off x="6730252" y="1893548"/>
          <a:ext cx="4619065" cy="8972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altLang="en-US" sz="1600" b="1" kern="1200" dirty="0">
              <a:solidFill>
                <a:schemeClr val="tx1"/>
              </a:solidFill>
              <a:latin typeface="Helvetica" panose="020B0604020202020204" pitchFamily="34" charset="0"/>
              <a:cs typeface="Helvetica" panose="020B0604020202020204" pitchFamily="34" charset="0"/>
            </a:rPr>
            <a:t>2</a:t>
          </a:r>
          <a:r>
            <a:rPr lang="en-US" altLang="en-US" sz="1600" kern="1200" dirty="0">
              <a:solidFill>
                <a:schemeClr val="tx1"/>
              </a:solidFill>
              <a:latin typeface="Helvetica" panose="020B0604020202020204" pitchFamily="34" charset="0"/>
              <a:cs typeface="Helvetica" panose="020B0604020202020204" pitchFamily="34" charset="0"/>
            </a:rPr>
            <a:t> </a:t>
          </a:r>
          <a:r>
            <a:rPr lang="en-US" altLang="en-US" sz="1600" b="1" kern="1200" dirty="0">
              <a:solidFill>
                <a:schemeClr val="tx1"/>
              </a:solidFill>
              <a:latin typeface="Helvetica" panose="020B0604020202020204" pitchFamily="34" charset="0"/>
              <a:cs typeface="Helvetica" panose="020B0604020202020204" pitchFamily="34" charset="0"/>
            </a:rPr>
            <a:t>years</a:t>
          </a:r>
          <a:r>
            <a:rPr lang="en-US" altLang="en-US" sz="1600" kern="1200" dirty="0">
              <a:solidFill>
                <a:schemeClr val="tx1"/>
              </a:solidFill>
              <a:latin typeface="Helvetica" panose="020B0604020202020204" pitchFamily="34" charset="0"/>
              <a:cs typeface="Helvetica" panose="020B0604020202020204" pitchFamily="34" charset="0"/>
            </a:rPr>
            <a:t> work experience</a:t>
          </a:r>
          <a:endParaRPr lang="en-US" sz="1600" kern="1200" dirty="0">
            <a:solidFill>
              <a:schemeClr val="tx1"/>
            </a:solidFill>
            <a:latin typeface="Helvetica" panose="020B0604020202020204" pitchFamily="34" charset="0"/>
            <a:cs typeface="Helvetica" panose="020B0604020202020204" pitchFamily="34" charset="0"/>
          </a:endParaRPr>
        </a:p>
        <a:p>
          <a:pPr marL="171450" lvl="1" indent="-171450" algn="l" defTabSz="711200">
            <a:lnSpc>
              <a:spcPct val="90000"/>
            </a:lnSpc>
            <a:spcBef>
              <a:spcPct val="0"/>
            </a:spcBef>
            <a:spcAft>
              <a:spcPct val="15000"/>
            </a:spcAft>
            <a:buChar char="•"/>
          </a:pPr>
          <a:r>
            <a:rPr lang="en-US" altLang="en-US" sz="1600" kern="1200" dirty="0">
              <a:latin typeface="Helvetica" panose="020B0604020202020204" pitchFamily="34" charset="0"/>
              <a:cs typeface="Helvetica" panose="020B0604020202020204" pitchFamily="34" charset="0"/>
            </a:rPr>
            <a:t>Works under general supervision</a:t>
          </a:r>
          <a:endParaRPr lang="en-US" sz="1600" kern="1200" dirty="0">
            <a:latin typeface="Helvetica" panose="020B0604020202020204" pitchFamily="34" charset="0"/>
            <a:cs typeface="Helvetica" panose="020B0604020202020204" pitchFamily="34" charset="0"/>
          </a:endParaRPr>
        </a:p>
      </dsp:txBody>
      <dsp:txXfrm>
        <a:off x="6730252" y="1893548"/>
        <a:ext cx="4619065" cy="897254"/>
      </dsp:txXfrm>
    </dsp:sp>
    <dsp:sp modelId="{978CCD36-B9A9-4BD0-A398-90527C1683AA}">
      <dsp:nvSpPr>
        <dsp:cNvPr id="0" name=""/>
        <dsp:cNvSpPr/>
      </dsp:nvSpPr>
      <dsp:spPr>
        <a:xfrm>
          <a:off x="6729583" y="2691764"/>
          <a:ext cx="4619065" cy="8972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altLang="en-US" sz="1600" b="1" kern="1200" dirty="0">
              <a:solidFill>
                <a:schemeClr val="tx1"/>
              </a:solidFill>
              <a:latin typeface="Helvetica" panose="020B0604020202020204" pitchFamily="34" charset="0"/>
              <a:cs typeface="Helvetica" panose="020B0604020202020204" pitchFamily="34" charset="0"/>
            </a:rPr>
            <a:t>6 to 12 months </a:t>
          </a:r>
          <a:r>
            <a:rPr lang="en-US" altLang="en-US" sz="1600" kern="1200" dirty="0">
              <a:solidFill>
                <a:schemeClr val="tx1"/>
              </a:solidFill>
              <a:latin typeface="Helvetica" panose="020B0604020202020204" pitchFamily="34" charset="0"/>
              <a:cs typeface="Helvetica" panose="020B0604020202020204" pitchFamily="34" charset="0"/>
            </a:rPr>
            <a:t>work experience</a:t>
          </a:r>
          <a:endParaRPr lang="en-US" sz="1600" kern="1200" dirty="0">
            <a:solidFill>
              <a:schemeClr val="tx1"/>
            </a:solidFill>
            <a:latin typeface="Helvetica" panose="020B0604020202020204" pitchFamily="34" charset="0"/>
            <a:cs typeface="Helvetica" panose="020B0604020202020204" pitchFamily="34" charset="0"/>
          </a:endParaRPr>
        </a:p>
        <a:p>
          <a:pPr marL="171450" lvl="1" indent="-171450" algn="l" defTabSz="711200">
            <a:lnSpc>
              <a:spcPct val="90000"/>
            </a:lnSpc>
            <a:spcBef>
              <a:spcPct val="0"/>
            </a:spcBef>
            <a:spcAft>
              <a:spcPct val="15000"/>
            </a:spcAft>
            <a:buChar char="•"/>
          </a:pPr>
          <a:r>
            <a:rPr lang="en-US" altLang="en-US" sz="1600" kern="1200" dirty="0">
              <a:latin typeface="Helvetica" panose="020B0604020202020204" pitchFamily="34" charset="0"/>
              <a:cs typeface="Helvetica" panose="020B0604020202020204" pitchFamily="34" charset="0"/>
            </a:rPr>
            <a:t>Works under constant, direct supervision</a:t>
          </a:r>
        </a:p>
      </dsp:txBody>
      <dsp:txXfrm>
        <a:off x="6729583" y="2691764"/>
        <a:ext cx="4619065" cy="89725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FBD37667-1CA7-4E57-9E80-F783A8676CCE}" type="datetimeFigureOut">
              <a:rPr lang="en-US" smtClean="0"/>
              <a:t>1/26/2021</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492AD63A-975C-4970-AC48-F36028AABC71}" type="slidenum">
              <a:rPr lang="en-US" smtClean="0"/>
              <a:t>‹#›</a:t>
            </a:fld>
            <a:endParaRPr lang="en-US"/>
          </a:p>
        </p:txBody>
      </p:sp>
    </p:spTree>
    <p:extLst>
      <p:ext uri="{BB962C8B-B14F-4D97-AF65-F5344CB8AC3E}">
        <p14:creationId xmlns:p14="http://schemas.microsoft.com/office/powerpoint/2010/main" val="446555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200" dirty="0">
                <a:latin typeface="Calibri" panose="020F0502020204030204" pitchFamily="34" charset="0"/>
                <a:ea typeface="Calibri" panose="020F0502020204030204" pitchFamily="34" charset="0"/>
              </a:rPr>
              <a:t>Find out how NICET’s highly regarded CMT certifications, now paired with performance examinations to meet hands-on requirements, are an essential component of a modern quality management system.</a:t>
            </a:r>
          </a:p>
          <a:p>
            <a:pPr lvl="0">
              <a:defRPr/>
            </a:pPr>
            <a:endParaRPr lang="en-US" sz="1200" dirty="0">
              <a:latin typeface="Calibri" panose="020F0502020204030204" pitchFamily="34" charset="0"/>
              <a:ea typeface="Calibri" panose="020F0502020204030204" pitchFamily="34" charset="0"/>
            </a:endParaRPr>
          </a:p>
          <a:p>
            <a:pPr lvl="0">
              <a:defRPr/>
            </a:pPr>
            <a:r>
              <a:rPr lang="en-US" sz="1200" dirty="0">
                <a:latin typeface="Calibri" panose="020F0502020204030204" pitchFamily="34" charset="0"/>
                <a:ea typeface="Calibri" panose="020F0502020204030204" pitchFamily="34" charset="0"/>
              </a:rPr>
              <a:t>Performance Examination Administrator, John Quidley, will guide participants through the process, review available performance examinations, discuss what to expect on assessment day, and more.</a:t>
            </a:r>
          </a:p>
          <a:p>
            <a:pPr lvl="0">
              <a:defRPr/>
            </a:pPr>
            <a:endParaRPr lang="en-US" sz="1200" dirty="0">
              <a:latin typeface="Calibri" panose="020F0502020204030204" pitchFamily="34" charset="0"/>
              <a:ea typeface="Calibri" panose="020F0502020204030204" pitchFamily="34" charset="0"/>
            </a:endParaRPr>
          </a:p>
          <a:p>
            <a:pPr lvl="0">
              <a:defRPr/>
            </a:pPr>
            <a:r>
              <a:rPr lang="en-US" sz="1200" dirty="0">
                <a:latin typeface="Calibri" panose="020F0502020204030204" pitchFamily="34" charset="0"/>
                <a:ea typeface="Calibri" panose="020F0502020204030204" pitchFamily="34" charset="0"/>
              </a:rPr>
              <a:t>Additionally, NICET’s Manager of Certification Program Development, Sara Clark, will provide administrative information on NICET recognition.</a:t>
            </a:r>
          </a:p>
          <a:p>
            <a:endParaRPr lang="en-US" dirty="0"/>
          </a:p>
        </p:txBody>
      </p:sp>
      <p:sp>
        <p:nvSpPr>
          <p:cNvPr id="4" name="Slide Number Placeholder 3"/>
          <p:cNvSpPr>
            <a:spLocks noGrp="1"/>
          </p:cNvSpPr>
          <p:nvPr>
            <p:ph type="sldNum" sz="quarter" idx="10"/>
          </p:nvPr>
        </p:nvSpPr>
        <p:spPr/>
        <p:txBody>
          <a:bodyPr/>
          <a:lstStyle/>
          <a:p>
            <a:fld id="{4389A9C8-91F4-4137-B929-99034618142F}" type="slidenum">
              <a:rPr lang="en-US" smtClean="0"/>
              <a:pPr/>
              <a:t>1</a:t>
            </a:fld>
            <a:endParaRPr lang="en-US"/>
          </a:p>
        </p:txBody>
      </p:sp>
    </p:spTree>
    <p:extLst>
      <p:ext uri="{BB962C8B-B14F-4D97-AF65-F5344CB8AC3E}">
        <p14:creationId xmlns:p14="http://schemas.microsoft.com/office/powerpoint/2010/main" val="2728846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C7B728E-14BE-48DE-A1BC-CDAC53017CE4}"/>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3" name="Rectangle 3">
            <a:extLst>
              <a:ext uri="{FF2B5EF4-FFF2-40B4-BE49-F238E27FC236}">
                <a16:creationId xmlns:a16="http://schemas.microsoft.com/office/drawing/2014/main" id="{09A0587F-4E9C-4C8F-96A0-8A15582708DC}"/>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4D231D8-5381-4DEF-B6BB-CA882020C5F5}"/>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79" name="Rectangle 3">
            <a:extLst>
              <a:ext uri="{FF2B5EF4-FFF2-40B4-BE49-F238E27FC236}">
                <a16:creationId xmlns:a16="http://schemas.microsoft.com/office/drawing/2014/main" id="{5D6ABC95-BD2F-47E6-BBEA-CCFF988DC001}"/>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AD63A-975C-4970-AC48-F36028AABC71}" type="slidenum">
              <a:rPr lang="en-US" smtClean="0"/>
              <a:t>13</a:t>
            </a:fld>
            <a:endParaRPr lang="en-US"/>
          </a:p>
        </p:txBody>
      </p:sp>
    </p:spTree>
    <p:extLst>
      <p:ext uri="{BB962C8B-B14F-4D97-AF65-F5344CB8AC3E}">
        <p14:creationId xmlns:p14="http://schemas.microsoft.com/office/powerpoint/2010/main" val="2951258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14</a:t>
            </a:fld>
            <a:endParaRPr lang="en-US"/>
          </a:p>
        </p:txBody>
      </p:sp>
    </p:spTree>
    <p:extLst>
      <p:ext uri="{BB962C8B-B14F-4D97-AF65-F5344CB8AC3E}">
        <p14:creationId xmlns:p14="http://schemas.microsoft.com/office/powerpoint/2010/main" val="307411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30213" y="700088"/>
            <a:ext cx="6216650" cy="34972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42975" y="4429125"/>
            <a:ext cx="5191125" cy="41973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726" tIns="46863" rIns="93726" bIns="46863"/>
          <a:lstStyle/>
          <a:p>
            <a:endParaRPr lang="en-US" altLang="en-US"/>
          </a:p>
        </p:txBody>
      </p:sp>
    </p:spTree>
    <p:extLst>
      <p:ext uri="{BB962C8B-B14F-4D97-AF65-F5344CB8AC3E}">
        <p14:creationId xmlns:p14="http://schemas.microsoft.com/office/powerpoint/2010/main" val="3919798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extLst>
      <p:ext uri="{BB962C8B-B14F-4D97-AF65-F5344CB8AC3E}">
        <p14:creationId xmlns:p14="http://schemas.microsoft.com/office/powerpoint/2010/main" val="537022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30213" y="700088"/>
            <a:ext cx="6216650" cy="34972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42975" y="4429125"/>
            <a:ext cx="5191125" cy="41973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726" tIns="46863" rIns="93726" bIns="46863"/>
          <a:lstStyle/>
          <a:p>
            <a:endParaRPr lang="en-US" altLang="en-US"/>
          </a:p>
        </p:txBody>
      </p:sp>
    </p:spTree>
    <p:extLst>
      <p:ext uri="{BB962C8B-B14F-4D97-AF65-F5344CB8AC3E}">
        <p14:creationId xmlns:p14="http://schemas.microsoft.com/office/powerpoint/2010/main" val="2892417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30213" y="700088"/>
            <a:ext cx="6216650" cy="34972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42975" y="4429125"/>
            <a:ext cx="5191125" cy="41973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726" tIns="46863" rIns="93726" bIns="46863"/>
          <a:lstStyle/>
          <a:p>
            <a:endParaRPr lang="en-US" altLang="en-US"/>
          </a:p>
        </p:txBody>
      </p:sp>
    </p:spTree>
    <p:extLst>
      <p:ext uri="{BB962C8B-B14F-4D97-AF65-F5344CB8AC3E}">
        <p14:creationId xmlns:p14="http://schemas.microsoft.com/office/powerpoint/2010/main" val="2696280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30213" y="700088"/>
            <a:ext cx="6216650" cy="34972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42975" y="4429125"/>
            <a:ext cx="5191125" cy="41973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726" tIns="46863" rIns="93726" bIns="46863"/>
          <a:lstStyle/>
          <a:p>
            <a:endParaRPr lang="en-US" altLang="en-US"/>
          </a:p>
        </p:txBody>
      </p:sp>
    </p:spTree>
    <p:extLst>
      <p:ext uri="{BB962C8B-B14F-4D97-AF65-F5344CB8AC3E}">
        <p14:creationId xmlns:p14="http://schemas.microsoft.com/office/powerpoint/2010/main" val="4096144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30213" y="700088"/>
            <a:ext cx="6216650" cy="34972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42975" y="4429125"/>
            <a:ext cx="5191125" cy="41973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726" tIns="46863" rIns="93726" bIns="46863"/>
          <a:lstStyle/>
          <a:p>
            <a:endParaRPr lang="en-US" altLang="en-US"/>
          </a:p>
        </p:txBody>
      </p:sp>
    </p:spTree>
    <p:extLst>
      <p:ext uri="{BB962C8B-B14F-4D97-AF65-F5344CB8AC3E}">
        <p14:creationId xmlns:p14="http://schemas.microsoft.com/office/powerpoint/2010/main" val="228710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Chip Hollis is the Senior Director of Credentials and Administration for NICET. </a:t>
            </a:r>
          </a:p>
          <a:p>
            <a:endParaRPr lang="en-US" sz="1300" dirty="0"/>
          </a:p>
          <a:p>
            <a:r>
              <a:rPr lang="en-US" sz="1300" dirty="0"/>
              <a:t>Mr. Hollis is responsible for implementing the policies and directions established by the NICET Board of Governors and daily operations. He promotes the value of NICET certification to technicians, employers, contract specifiers, AHJs and other stakeholders. He strives to create a customer friendly environment and improve processes while preserving the rigor and integrity of NICET certifications. </a:t>
            </a:r>
          </a:p>
        </p:txBody>
      </p:sp>
      <p:sp>
        <p:nvSpPr>
          <p:cNvPr id="4" name="Slide Number Placeholder 3"/>
          <p:cNvSpPr>
            <a:spLocks noGrp="1"/>
          </p:cNvSpPr>
          <p:nvPr>
            <p:ph type="sldNum" sz="quarter" idx="5"/>
          </p:nvPr>
        </p:nvSpPr>
        <p:spPr/>
        <p:txBody>
          <a:bodyPr/>
          <a:lstStyle/>
          <a:p>
            <a:fld id="{4389A9C8-91F4-4137-B929-99034618142F}" type="slidenum">
              <a:rPr lang="en-US" smtClean="0"/>
              <a:pPr/>
              <a:t>2</a:t>
            </a:fld>
            <a:endParaRPr lang="en-US"/>
          </a:p>
        </p:txBody>
      </p:sp>
    </p:spTree>
    <p:extLst>
      <p:ext uri="{BB962C8B-B14F-4D97-AF65-F5344CB8AC3E}">
        <p14:creationId xmlns:p14="http://schemas.microsoft.com/office/powerpoint/2010/main" val="3451093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30213" y="700088"/>
            <a:ext cx="6216650" cy="34972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42975" y="4429125"/>
            <a:ext cx="5191125" cy="41973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726" tIns="46863" rIns="93726" bIns="46863"/>
          <a:lstStyle/>
          <a:p>
            <a:endParaRPr lang="en-US" altLang="en-US"/>
          </a:p>
        </p:txBody>
      </p:sp>
    </p:spTree>
    <p:extLst>
      <p:ext uri="{BB962C8B-B14F-4D97-AF65-F5344CB8AC3E}">
        <p14:creationId xmlns:p14="http://schemas.microsoft.com/office/powerpoint/2010/main" val="3563373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30213" y="700088"/>
            <a:ext cx="6216650" cy="34972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42975" y="4429125"/>
            <a:ext cx="5191125" cy="41973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726" tIns="46863" rIns="93726" bIns="46863"/>
          <a:lstStyle/>
          <a:p>
            <a:endParaRPr lang="en-US" altLang="en-US"/>
          </a:p>
        </p:txBody>
      </p:sp>
    </p:spTree>
    <p:extLst>
      <p:ext uri="{BB962C8B-B14F-4D97-AF65-F5344CB8AC3E}">
        <p14:creationId xmlns:p14="http://schemas.microsoft.com/office/powerpoint/2010/main" val="2408871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30213" y="700088"/>
            <a:ext cx="6216650" cy="34972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42975" y="4429125"/>
            <a:ext cx="5191125" cy="41973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726" tIns="46863" rIns="93726" bIns="46863"/>
          <a:lstStyle/>
          <a:p>
            <a:endParaRPr lang="en-US" altLang="en-US"/>
          </a:p>
        </p:txBody>
      </p:sp>
    </p:spTree>
    <p:extLst>
      <p:ext uri="{BB962C8B-B14F-4D97-AF65-F5344CB8AC3E}">
        <p14:creationId xmlns:p14="http://schemas.microsoft.com/office/powerpoint/2010/main" val="60087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6CD752D-CEE8-48E9-A0A8-B42B2429EDB9}"/>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7" name="Rectangle 3">
            <a:extLst>
              <a:ext uri="{FF2B5EF4-FFF2-40B4-BE49-F238E27FC236}">
                <a16:creationId xmlns:a16="http://schemas.microsoft.com/office/drawing/2014/main" id="{01313DE5-BA73-4FB2-9D22-ED1ED5F9097C}"/>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extLst>
      <p:ext uri="{BB962C8B-B14F-4D97-AF65-F5344CB8AC3E}">
        <p14:creationId xmlns:p14="http://schemas.microsoft.com/office/powerpoint/2010/main" val="351539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FDF4398-739A-45C6-96FB-FC51F5200CD6}"/>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5" name="Rectangle 3">
            <a:extLst>
              <a:ext uri="{FF2B5EF4-FFF2-40B4-BE49-F238E27FC236}">
                <a16:creationId xmlns:a16="http://schemas.microsoft.com/office/drawing/2014/main" id="{23A905F3-7012-418E-9D16-17191E2B0C50}"/>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4E6D2C6-B21D-4CB0-8955-43E19DEC430C}"/>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23" name="Rectangle 3">
            <a:extLst>
              <a:ext uri="{FF2B5EF4-FFF2-40B4-BE49-F238E27FC236}">
                <a16:creationId xmlns:a16="http://schemas.microsoft.com/office/drawing/2014/main" id="{FAB6883C-747B-4808-AD38-3C6C4683FEB0}"/>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4E6D2C6-B21D-4CB0-8955-43E19DEC430C}"/>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23" name="Rectangle 3">
            <a:extLst>
              <a:ext uri="{FF2B5EF4-FFF2-40B4-BE49-F238E27FC236}">
                <a16:creationId xmlns:a16="http://schemas.microsoft.com/office/drawing/2014/main" id="{FAB6883C-747B-4808-AD38-3C6C4683FEB0}"/>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extLst>
      <p:ext uri="{BB962C8B-B14F-4D97-AF65-F5344CB8AC3E}">
        <p14:creationId xmlns:p14="http://schemas.microsoft.com/office/powerpoint/2010/main" val="2259304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30</a:t>
            </a:fld>
            <a:endParaRPr lang="en-US"/>
          </a:p>
        </p:txBody>
      </p:sp>
    </p:spTree>
    <p:extLst>
      <p:ext uri="{BB962C8B-B14F-4D97-AF65-F5344CB8AC3E}">
        <p14:creationId xmlns:p14="http://schemas.microsoft.com/office/powerpoint/2010/main" val="41596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31</a:t>
            </a:fld>
            <a:endParaRPr lang="en-US"/>
          </a:p>
        </p:txBody>
      </p:sp>
    </p:spTree>
    <p:extLst>
      <p:ext uri="{BB962C8B-B14F-4D97-AF65-F5344CB8AC3E}">
        <p14:creationId xmlns:p14="http://schemas.microsoft.com/office/powerpoint/2010/main" val="5015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32</a:t>
            </a:fld>
            <a:endParaRPr lang="en-US"/>
          </a:p>
        </p:txBody>
      </p:sp>
    </p:spTree>
    <p:extLst>
      <p:ext uri="{BB962C8B-B14F-4D97-AF65-F5344CB8AC3E}">
        <p14:creationId xmlns:p14="http://schemas.microsoft.com/office/powerpoint/2010/main" val="343592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John W. Quidley, SET</a:t>
            </a:r>
          </a:p>
          <a:p>
            <a:endParaRPr lang="en-US" dirty="0"/>
          </a:p>
          <a:p>
            <a:r>
              <a:rPr lang="en-US" sz="1300" dirty="0"/>
              <a:t>John Quidley is currently President and Senior Quality Consultant with Caliber Consulting Services, LLC. His role has involved helping businesses, serving as their Laboratory &amp; Quality System Consultant, developing quality systems that meet industry standards, and ensure profitability. John’s experience of 27 years in the civil construction industry includes a consistent record of improved quality control through effective planning and performance management.</a:t>
            </a:r>
            <a:endParaRPr lang="en-US"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a:t>
            </a:fld>
            <a:endParaRPr lang="en-US"/>
          </a:p>
        </p:txBody>
      </p:sp>
    </p:spTree>
    <p:extLst>
      <p:ext uri="{BB962C8B-B14F-4D97-AF65-F5344CB8AC3E}">
        <p14:creationId xmlns:p14="http://schemas.microsoft.com/office/powerpoint/2010/main" val="415969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33</a:t>
            </a:fld>
            <a:endParaRPr lang="en-US"/>
          </a:p>
        </p:txBody>
      </p:sp>
    </p:spTree>
    <p:extLst>
      <p:ext uri="{BB962C8B-B14F-4D97-AF65-F5344CB8AC3E}">
        <p14:creationId xmlns:p14="http://schemas.microsoft.com/office/powerpoint/2010/main" val="1965937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34</a:t>
            </a:fld>
            <a:endParaRPr lang="en-US"/>
          </a:p>
        </p:txBody>
      </p:sp>
    </p:spTree>
    <p:extLst>
      <p:ext uri="{BB962C8B-B14F-4D97-AF65-F5344CB8AC3E}">
        <p14:creationId xmlns:p14="http://schemas.microsoft.com/office/powerpoint/2010/main" val="1874942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35</a:t>
            </a:fld>
            <a:endParaRPr lang="en-US"/>
          </a:p>
        </p:txBody>
      </p:sp>
    </p:spTree>
    <p:extLst>
      <p:ext uri="{BB962C8B-B14F-4D97-AF65-F5344CB8AC3E}">
        <p14:creationId xmlns:p14="http://schemas.microsoft.com/office/powerpoint/2010/main" val="1680183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36</a:t>
            </a:fld>
            <a:endParaRPr lang="en-US"/>
          </a:p>
        </p:txBody>
      </p:sp>
    </p:spTree>
    <p:extLst>
      <p:ext uri="{BB962C8B-B14F-4D97-AF65-F5344CB8AC3E}">
        <p14:creationId xmlns:p14="http://schemas.microsoft.com/office/powerpoint/2010/main" val="699956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37</a:t>
            </a:fld>
            <a:endParaRPr lang="en-US"/>
          </a:p>
        </p:txBody>
      </p:sp>
    </p:spTree>
    <p:extLst>
      <p:ext uri="{BB962C8B-B14F-4D97-AF65-F5344CB8AC3E}">
        <p14:creationId xmlns:p14="http://schemas.microsoft.com/office/powerpoint/2010/main" val="481839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38</a:t>
            </a:fld>
            <a:endParaRPr lang="en-US"/>
          </a:p>
        </p:txBody>
      </p:sp>
    </p:spTree>
    <p:extLst>
      <p:ext uri="{BB962C8B-B14F-4D97-AF65-F5344CB8AC3E}">
        <p14:creationId xmlns:p14="http://schemas.microsoft.com/office/powerpoint/2010/main" val="3304145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39</a:t>
            </a:fld>
            <a:endParaRPr lang="en-US"/>
          </a:p>
        </p:txBody>
      </p:sp>
    </p:spTree>
    <p:extLst>
      <p:ext uri="{BB962C8B-B14F-4D97-AF65-F5344CB8AC3E}">
        <p14:creationId xmlns:p14="http://schemas.microsoft.com/office/powerpoint/2010/main" val="3765144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40</a:t>
            </a:fld>
            <a:endParaRPr lang="en-US"/>
          </a:p>
        </p:txBody>
      </p:sp>
    </p:spTree>
    <p:extLst>
      <p:ext uri="{BB962C8B-B14F-4D97-AF65-F5344CB8AC3E}">
        <p14:creationId xmlns:p14="http://schemas.microsoft.com/office/powerpoint/2010/main" val="329243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41</a:t>
            </a:fld>
            <a:endParaRPr lang="en-US"/>
          </a:p>
        </p:txBody>
      </p:sp>
    </p:spTree>
    <p:extLst>
      <p:ext uri="{BB962C8B-B14F-4D97-AF65-F5344CB8AC3E}">
        <p14:creationId xmlns:p14="http://schemas.microsoft.com/office/powerpoint/2010/main" val="3164747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42</a:t>
            </a:fld>
            <a:endParaRPr lang="en-US"/>
          </a:p>
        </p:txBody>
      </p:sp>
    </p:spTree>
    <p:extLst>
      <p:ext uri="{BB962C8B-B14F-4D97-AF65-F5344CB8AC3E}">
        <p14:creationId xmlns:p14="http://schemas.microsoft.com/office/powerpoint/2010/main" val="240037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Sara B. Clark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Sara Clark is the Manager of Certification Program Development at the National Institute for Certification in Engineering Technologies (NICET) with more than 10 years’ experience in certification test development and maintenance. Sara oversees the development and maintenance activities for NICET’s 13 multi-level career track certification programs in Mechanical, Electrical, and Civil fields. She manages staff, allocated budgets, numerous industry volunteers and subject matter experts, and psychometric consultants to keep development and maintenance activities on schedule.</a:t>
            </a: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4</a:t>
            </a:fld>
            <a:endParaRPr lang="en-US"/>
          </a:p>
        </p:txBody>
      </p:sp>
    </p:spTree>
    <p:extLst>
      <p:ext uri="{BB962C8B-B14F-4D97-AF65-F5344CB8AC3E}">
        <p14:creationId xmlns:p14="http://schemas.microsoft.com/office/powerpoint/2010/main" val="3451093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43</a:t>
            </a:fld>
            <a:endParaRPr lang="en-US"/>
          </a:p>
        </p:txBody>
      </p:sp>
    </p:spTree>
    <p:extLst>
      <p:ext uri="{BB962C8B-B14F-4D97-AF65-F5344CB8AC3E}">
        <p14:creationId xmlns:p14="http://schemas.microsoft.com/office/powerpoint/2010/main" val="2055720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44</a:t>
            </a:fld>
            <a:endParaRPr lang="en-US"/>
          </a:p>
        </p:txBody>
      </p:sp>
    </p:spTree>
    <p:extLst>
      <p:ext uri="{BB962C8B-B14F-4D97-AF65-F5344CB8AC3E}">
        <p14:creationId xmlns:p14="http://schemas.microsoft.com/office/powerpoint/2010/main" val="3682318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endParaRPr lang="en-US" sz="1300"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45</a:t>
            </a:fld>
            <a:endParaRPr lang="en-US"/>
          </a:p>
        </p:txBody>
      </p:sp>
    </p:spTree>
    <p:extLst>
      <p:ext uri="{BB962C8B-B14F-4D97-AF65-F5344CB8AC3E}">
        <p14:creationId xmlns:p14="http://schemas.microsoft.com/office/powerpoint/2010/main" val="2961570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0B07B57-6412-401E-9D84-6F397F6AF86A}"/>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a:extLst>
              <a:ext uri="{FF2B5EF4-FFF2-40B4-BE49-F238E27FC236}">
                <a16:creationId xmlns:a16="http://schemas.microsoft.com/office/drawing/2014/main" id="{67020762-8CEA-47E9-93C5-0B1EDF4F8A56}"/>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B6551DA-0863-4E63-9B15-A0AEC4CEC704}"/>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19" name="Rectangle 3">
            <a:extLst>
              <a:ext uri="{FF2B5EF4-FFF2-40B4-BE49-F238E27FC236}">
                <a16:creationId xmlns:a16="http://schemas.microsoft.com/office/drawing/2014/main" id="{56E6AF31-2BC4-4B41-A04B-D155A2E218D6}"/>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5C94FAE-6498-45D9-9A7E-8C8FE60C4700}"/>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7" name="Rectangle 3">
            <a:extLst>
              <a:ext uri="{FF2B5EF4-FFF2-40B4-BE49-F238E27FC236}">
                <a16:creationId xmlns:a16="http://schemas.microsoft.com/office/drawing/2014/main" id="{BC54EA99-AFC9-4264-BBF7-E4973BF92E5F}"/>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9D07CB0-A96D-4C0D-9914-8EDE22D97342}"/>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5" name="Rectangle 3">
            <a:extLst>
              <a:ext uri="{FF2B5EF4-FFF2-40B4-BE49-F238E27FC236}">
                <a16:creationId xmlns:a16="http://schemas.microsoft.com/office/drawing/2014/main" id="{21B088CC-6096-4407-8541-E85C5B3799C4}"/>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C4931CD-F0C1-4A05-9AC1-D1A53F15DBD1}"/>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3" name="Rectangle 3">
            <a:extLst>
              <a:ext uri="{FF2B5EF4-FFF2-40B4-BE49-F238E27FC236}">
                <a16:creationId xmlns:a16="http://schemas.microsoft.com/office/drawing/2014/main" id="{A5E5C6F4-5455-4E56-8B59-5727EF48C1D8}"/>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6660C2D-C63A-46A8-B21A-CD46AAC3AA21}"/>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011" name="Rectangle 3">
            <a:extLst>
              <a:ext uri="{FF2B5EF4-FFF2-40B4-BE49-F238E27FC236}">
                <a16:creationId xmlns:a16="http://schemas.microsoft.com/office/drawing/2014/main" id="{B0075B09-A76C-48A9-ABE9-5311ED084269}"/>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89A9C8-91F4-4137-B929-99034618142F}" type="slidenum">
              <a:rPr lang="en-US" smtClean="0"/>
              <a:pPr/>
              <a:t>53</a:t>
            </a:fld>
            <a:endParaRPr lang="en-US"/>
          </a:p>
        </p:txBody>
      </p:sp>
    </p:spTree>
    <p:extLst>
      <p:ext uri="{BB962C8B-B14F-4D97-AF65-F5344CB8AC3E}">
        <p14:creationId xmlns:p14="http://schemas.microsoft.com/office/powerpoint/2010/main" val="236830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164905D-42AC-4266-B556-DF3FFB2C47D2}"/>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7" name="Rectangle 3">
            <a:extLst>
              <a:ext uri="{FF2B5EF4-FFF2-40B4-BE49-F238E27FC236}">
                <a16:creationId xmlns:a16="http://schemas.microsoft.com/office/drawing/2014/main" id="{CC309CE8-6668-4FAE-8EA9-B85DA3310C50}"/>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285D953-F872-4D66-828B-08D68E15F53D}"/>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5" name="Rectangle 3">
            <a:extLst>
              <a:ext uri="{FF2B5EF4-FFF2-40B4-BE49-F238E27FC236}">
                <a16:creationId xmlns:a16="http://schemas.microsoft.com/office/drawing/2014/main" id="{BF520B96-A258-4ACB-801C-512CBA4D9624}"/>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A0B1862-12FB-4D06-93A6-15D20D4ACCFB}"/>
              </a:ext>
            </a:extLst>
          </p:cNvPr>
          <p:cNvSpPr>
            <a:spLocks noGrp="1" noRot="1" noChangeAspect="1"/>
          </p:cNvSpPr>
          <p:nvPr>
            <p:ph type="sldImg"/>
          </p:nvPr>
        </p:nvSpPr>
        <p:spPr bwMode="auto">
          <a:xfrm>
            <a:off x="803275" y="1216025"/>
            <a:ext cx="5842000" cy="32861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CC1A0E5-7FF0-4DB1-ACA8-8035C1C7A754}"/>
              </a:ext>
            </a:extLst>
          </p:cNvPr>
          <p:cNvSpPr>
            <a:spLocks noGrp="1" noChangeArrowheads="1"/>
          </p:cNvSpPr>
          <p:nvPr>
            <p:ph type="body" idx="1"/>
          </p:nvPr>
        </p:nvSpPr>
        <p:spPr bwMode="auto">
          <a:xfrm>
            <a:off x="745221" y="4683433"/>
            <a:ext cx="5958430" cy="38335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00" tIns="49000" rIns="98000" bIns="49000"/>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F8A5C3A-E69A-4F7D-B826-C45D78D6FF78}"/>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1" name="Rectangle 3">
            <a:extLst>
              <a:ext uri="{FF2B5EF4-FFF2-40B4-BE49-F238E27FC236}">
                <a16:creationId xmlns:a16="http://schemas.microsoft.com/office/drawing/2014/main" id="{9F688BBA-63BC-4299-980D-9CE904CBBD89}"/>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C26F39F-A494-4F60-8195-351FD8008B0C}"/>
              </a:ext>
            </a:extLst>
          </p:cNvPr>
          <p:cNvSpPr>
            <a:spLocks noGrp="1" noRot="1" noChangeAspect="1" noChangeArrowheads="1" noTextEdit="1"/>
          </p:cNvSpPr>
          <p:nvPr>
            <p:ph type="sldImg"/>
          </p:nvPr>
        </p:nvSpPr>
        <p:spPr bwMode="auto">
          <a:xfrm>
            <a:off x="493713" y="728663"/>
            <a:ext cx="6461125" cy="36337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7" name="Rectangle 3">
            <a:extLst>
              <a:ext uri="{FF2B5EF4-FFF2-40B4-BE49-F238E27FC236}">
                <a16:creationId xmlns:a16="http://schemas.microsoft.com/office/drawing/2014/main" id="{D27CF161-8119-4D7F-927E-9F88023848B2}"/>
              </a:ext>
            </a:extLst>
          </p:cNvPr>
          <p:cNvSpPr>
            <a:spLocks noGrp="1" noChangeArrowheads="1"/>
          </p:cNvSpPr>
          <p:nvPr>
            <p:ph type="body" idx="1"/>
          </p:nvPr>
        </p:nvSpPr>
        <p:spPr bwMode="auto">
          <a:xfrm>
            <a:off x="992516" y="4604220"/>
            <a:ext cx="5463843" cy="436328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000" tIns="49000" rIns="98000" bIns="49000"/>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B596-06C7-4AC6-8808-E087498029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1E65161-5AC9-41E3-98F3-49998E6850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34E0D2-A26D-4C5A-AB61-B8C4DFC585D9}"/>
              </a:ext>
            </a:extLst>
          </p:cNvPr>
          <p:cNvSpPr>
            <a:spLocks noGrp="1"/>
          </p:cNvSpPr>
          <p:nvPr>
            <p:ph type="dt" sz="half" idx="10"/>
          </p:nvPr>
        </p:nvSpPr>
        <p:spPr/>
        <p:txBody>
          <a:bodyPr/>
          <a:lstStyle/>
          <a:p>
            <a:fld id="{64CA6F8E-F5EF-46D8-909E-5D183F009D9E}" type="datetime1">
              <a:rPr lang="en-US" smtClean="0"/>
              <a:t>1/26/2021</a:t>
            </a:fld>
            <a:endParaRPr lang="en-US"/>
          </a:p>
        </p:txBody>
      </p:sp>
      <p:sp>
        <p:nvSpPr>
          <p:cNvPr id="5" name="Footer Placeholder 4">
            <a:extLst>
              <a:ext uri="{FF2B5EF4-FFF2-40B4-BE49-F238E27FC236}">
                <a16:creationId xmlns:a16="http://schemas.microsoft.com/office/drawing/2014/main" id="{409D28C0-D6F1-45EB-9D01-32A7A5223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25C4A-28B0-455A-8032-8D87FC87B8B6}"/>
              </a:ext>
            </a:extLst>
          </p:cNvPr>
          <p:cNvSpPr>
            <a:spLocks noGrp="1"/>
          </p:cNvSpPr>
          <p:nvPr>
            <p:ph type="sldNum" sz="quarter" idx="12"/>
          </p:nvPr>
        </p:nvSpPr>
        <p:spPr/>
        <p:txBody>
          <a:bodyPr/>
          <a:lstStyle/>
          <a:p>
            <a:fld id="{3B9CEACF-30DA-4797-97DE-6EB915E189E1}" type="slidenum">
              <a:rPr lang="en-US" smtClean="0"/>
              <a:t>‹#›</a:t>
            </a:fld>
            <a:endParaRPr lang="en-US"/>
          </a:p>
        </p:txBody>
      </p:sp>
      <p:sp>
        <p:nvSpPr>
          <p:cNvPr id="7" name="Rectangle 6">
            <a:extLst>
              <a:ext uri="{FF2B5EF4-FFF2-40B4-BE49-F238E27FC236}">
                <a16:creationId xmlns:a16="http://schemas.microsoft.com/office/drawing/2014/main" id="{1845E4E3-B4CD-448F-B561-57A521508A58}"/>
              </a:ext>
            </a:extLst>
          </p:cNvPr>
          <p:cNvSpPr/>
          <p:nvPr/>
        </p:nvSpPr>
        <p:spPr>
          <a:xfrm>
            <a:off x="0" y="1720735"/>
            <a:ext cx="12192000" cy="5137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43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FC56-507C-49A7-B2CF-5E2E3C68E5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27564B-5552-4994-8567-7F3BCF8C8B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E38CE-EFC9-41E5-B50A-E19C61B42939}"/>
              </a:ext>
            </a:extLst>
          </p:cNvPr>
          <p:cNvSpPr>
            <a:spLocks noGrp="1"/>
          </p:cNvSpPr>
          <p:nvPr>
            <p:ph type="dt" sz="half" idx="10"/>
          </p:nvPr>
        </p:nvSpPr>
        <p:spPr/>
        <p:txBody>
          <a:bodyPr/>
          <a:lstStyle/>
          <a:p>
            <a:fld id="{83F60AAB-29A1-4617-BC26-83D5774A043A}" type="datetime1">
              <a:rPr lang="en-US" smtClean="0"/>
              <a:t>1/26/2021</a:t>
            </a:fld>
            <a:endParaRPr lang="en-US"/>
          </a:p>
        </p:txBody>
      </p:sp>
      <p:sp>
        <p:nvSpPr>
          <p:cNvPr id="5" name="Footer Placeholder 4">
            <a:extLst>
              <a:ext uri="{FF2B5EF4-FFF2-40B4-BE49-F238E27FC236}">
                <a16:creationId xmlns:a16="http://schemas.microsoft.com/office/drawing/2014/main" id="{7DE7FE81-7BEC-43D3-BC7D-C9BEF1012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4220E-24E0-4156-9E2D-CD9E2126B04D}"/>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4155090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E4F6C-E67E-484E-A4CF-2126A4A772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6F07A-0DA1-4CDF-9667-26689EEF3E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D0110-E978-434C-AAE8-F059108ADCEF}"/>
              </a:ext>
            </a:extLst>
          </p:cNvPr>
          <p:cNvSpPr>
            <a:spLocks noGrp="1"/>
          </p:cNvSpPr>
          <p:nvPr>
            <p:ph type="dt" sz="half" idx="10"/>
          </p:nvPr>
        </p:nvSpPr>
        <p:spPr/>
        <p:txBody>
          <a:bodyPr/>
          <a:lstStyle/>
          <a:p>
            <a:fld id="{B8ADE72F-A21D-458B-9C16-F7BE15FF2D51}" type="datetime1">
              <a:rPr lang="en-US" smtClean="0"/>
              <a:t>1/26/2021</a:t>
            </a:fld>
            <a:endParaRPr lang="en-US"/>
          </a:p>
        </p:txBody>
      </p:sp>
      <p:sp>
        <p:nvSpPr>
          <p:cNvPr id="5" name="Footer Placeholder 4">
            <a:extLst>
              <a:ext uri="{FF2B5EF4-FFF2-40B4-BE49-F238E27FC236}">
                <a16:creationId xmlns:a16="http://schemas.microsoft.com/office/drawing/2014/main" id="{31110F7E-D22C-4F0A-87BB-BB9D03A06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1E66E-C905-4C84-81FF-12D60A50C719}"/>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2034096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33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1344F-F485-4494-84A2-E89EF4258C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47CFB1-226D-493E-97DA-277EC494D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9378C2-988C-4B33-8E44-3F8EC992A1BB}"/>
              </a:ext>
            </a:extLst>
          </p:cNvPr>
          <p:cNvSpPr>
            <a:spLocks noGrp="1"/>
          </p:cNvSpPr>
          <p:nvPr>
            <p:ph type="dt" sz="half" idx="10"/>
          </p:nvPr>
        </p:nvSpPr>
        <p:spPr/>
        <p:txBody>
          <a:bodyPr/>
          <a:lstStyle/>
          <a:p>
            <a:fld id="{43943006-AA07-4085-A6EE-7ACB2DD4644E}" type="datetime1">
              <a:rPr lang="en-US" smtClean="0"/>
              <a:t>1/26/2021</a:t>
            </a:fld>
            <a:endParaRPr lang="en-US"/>
          </a:p>
        </p:txBody>
      </p:sp>
      <p:sp>
        <p:nvSpPr>
          <p:cNvPr id="5" name="Footer Placeholder 4">
            <a:extLst>
              <a:ext uri="{FF2B5EF4-FFF2-40B4-BE49-F238E27FC236}">
                <a16:creationId xmlns:a16="http://schemas.microsoft.com/office/drawing/2014/main" id="{083ACDE2-BF7E-4ABF-B436-38522247B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83366-1647-4D51-8DB3-30D61E74170E}"/>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2567667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3DC2-C780-41CC-A4D8-4B340A6BAC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F24D3-0093-4FAD-8FC3-CC02754796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CFD2E-05E8-49F2-A593-A1DA28080AD1}"/>
              </a:ext>
            </a:extLst>
          </p:cNvPr>
          <p:cNvSpPr>
            <a:spLocks noGrp="1"/>
          </p:cNvSpPr>
          <p:nvPr>
            <p:ph type="dt" sz="half" idx="10"/>
          </p:nvPr>
        </p:nvSpPr>
        <p:spPr/>
        <p:txBody>
          <a:bodyPr/>
          <a:lstStyle/>
          <a:p>
            <a:fld id="{5B318CD4-7C66-4CA7-94AE-34AFCDA082AA}" type="datetime1">
              <a:rPr lang="en-US" smtClean="0"/>
              <a:t>1/26/2021</a:t>
            </a:fld>
            <a:endParaRPr lang="en-US"/>
          </a:p>
        </p:txBody>
      </p:sp>
      <p:sp>
        <p:nvSpPr>
          <p:cNvPr id="5" name="Footer Placeholder 4">
            <a:extLst>
              <a:ext uri="{FF2B5EF4-FFF2-40B4-BE49-F238E27FC236}">
                <a16:creationId xmlns:a16="http://schemas.microsoft.com/office/drawing/2014/main" id="{1110A1EA-EB10-4739-8AF3-2532CBF30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7F554-E189-454C-8998-010651B0BE6B}"/>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4001352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F5BD-D59D-4C3D-83BB-0A964D3416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168C5A-9E1A-4B58-949C-DB8C5BC6A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B1BF3-AF8D-4F03-A6C8-F884AE736D1B}"/>
              </a:ext>
            </a:extLst>
          </p:cNvPr>
          <p:cNvSpPr>
            <a:spLocks noGrp="1"/>
          </p:cNvSpPr>
          <p:nvPr>
            <p:ph type="dt" sz="half" idx="10"/>
          </p:nvPr>
        </p:nvSpPr>
        <p:spPr/>
        <p:txBody>
          <a:bodyPr/>
          <a:lstStyle/>
          <a:p>
            <a:fld id="{59856754-2BB0-4347-AB39-237E6340A70D}" type="datetime1">
              <a:rPr lang="en-US" smtClean="0"/>
              <a:t>1/26/2021</a:t>
            </a:fld>
            <a:endParaRPr lang="en-US"/>
          </a:p>
        </p:txBody>
      </p:sp>
      <p:sp>
        <p:nvSpPr>
          <p:cNvPr id="5" name="Footer Placeholder 4">
            <a:extLst>
              <a:ext uri="{FF2B5EF4-FFF2-40B4-BE49-F238E27FC236}">
                <a16:creationId xmlns:a16="http://schemas.microsoft.com/office/drawing/2014/main" id="{BA0B8B79-E909-4381-91B2-7D4355AFB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BF48D-56C4-4211-8729-DC3AF4A0C12B}"/>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1706684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EA58-9301-4F6A-A5FA-5E385D3E6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15ACF-1DD4-44AB-8E8F-54E578D134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B989FC-D2D1-46B5-BD8A-6C972F5026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219D7B-F3D4-4DD2-BB17-CB8186B72C0F}"/>
              </a:ext>
            </a:extLst>
          </p:cNvPr>
          <p:cNvSpPr>
            <a:spLocks noGrp="1"/>
          </p:cNvSpPr>
          <p:nvPr>
            <p:ph type="dt" sz="half" idx="10"/>
          </p:nvPr>
        </p:nvSpPr>
        <p:spPr/>
        <p:txBody>
          <a:bodyPr/>
          <a:lstStyle/>
          <a:p>
            <a:fld id="{5591A74B-D686-42B5-81C5-177844E5E046}" type="datetime1">
              <a:rPr lang="en-US" smtClean="0"/>
              <a:t>1/26/2021</a:t>
            </a:fld>
            <a:endParaRPr lang="en-US"/>
          </a:p>
        </p:txBody>
      </p:sp>
      <p:sp>
        <p:nvSpPr>
          <p:cNvPr id="6" name="Footer Placeholder 5">
            <a:extLst>
              <a:ext uri="{FF2B5EF4-FFF2-40B4-BE49-F238E27FC236}">
                <a16:creationId xmlns:a16="http://schemas.microsoft.com/office/drawing/2014/main" id="{4A22F591-4D6C-4DBC-BB2D-7F5D742DCD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F487-0C88-493E-A4C9-FBC9FA061550}"/>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133426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40DD-5723-474E-9D38-DAAF1EB63A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0F6CE4-3C8C-426A-B354-0F5A9F2EF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823F38-658D-4F88-AE03-BA6057A86F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FD33-A480-43B0-9624-FE856EC425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A4BB0A-B721-4462-9094-657058D6F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E06C16-F7CE-47B4-ADA4-72F422B83CC5}"/>
              </a:ext>
            </a:extLst>
          </p:cNvPr>
          <p:cNvSpPr>
            <a:spLocks noGrp="1"/>
          </p:cNvSpPr>
          <p:nvPr>
            <p:ph type="dt" sz="half" idx="10"/>
          </p:nvPr>
        </p:nvSpPr>
        <p:spPr/>
        <p:txBody>
          <a:bodyPr/>
          <a:lstStyle/>
          <a:p>
            <a:fld id="{35D2C184-F78F-4D8C-9F7B-1E41B7508C59}" type="datetime1">
              <a:rPr lang="en-US" smtClean="0"/>
              <a:t>1/26/2021</a:t>
            </a:fld>
            <a:endParaRPr lang="en-US"/>
          </a:p>
        </p:txBody>
      </p:sp>
      <p:sp>
        <p:nvSpPr>
          <p:cNvPr id="8" name="Footer Placeholder 7">
            <a:extLst>
              <a:ext uri="{FF2B5EF4-FFF2-40B4-BE49-F238E27FC236}">
                <a16:creationId xmlns:a16="http://schemas.microsoft.com/office/drawing/2014/main" id="{0DC2F1FA-928C-46C5-80AE-894643E017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9C90EC-D640-4705-99A0-FFC3D01A000A}"/>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2963179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D89C-7C16-424F-BB89-2B21A1B11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AA45C7-E2EA-42B6-A816-D2810360F4D4}"/>
              </a:ext>
            </a:extLst>
          </p:cNvPr>
          <p:cNvSpPr>
            <a:spLocks noGrp="1"/>
          </p:cNvSpPr>
          <p:nvPr>
            <p:ph type="dt" sz="half" idx="10"/>
          </p:nvPr>
        </p:nvSpPr>
        <p:spPr/>
        <p:txBody>
          <a:bodyPr/>
          <a:lstStyle/>
          <a:p>
            <a:fld id="{3CACF818-CDC5-4740-A15A-0C50EFCFE2D1}" type="datetime1">
              <a:rPr lang="en-US" smtClean="0"/>
              <a:t>1/26/2021</a:t>
            </a:fld>
            <a:endParaRPr lang="en-US"/>
          </a:p>
        </p:txBody>
      </p:sp>
      <p:sp>
        <p:nvSpPr>
          <p:cNvPr id="4" name="Footer Placeholder 3">
            <a:extLst>
              <a:ext uri="{FF2B5EF4-FFF2-40B4-BE49-F238E27FC236}">
                <a16:creationId xmlns:a16="http://schemas.microsoft.com/office/drawing/2014/main" id="{00AEE309-4C92-4AD7-9126-8233119576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276504-3AE6-4557-BE12-5B23AFB094F6}"/>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1623484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1B849A-7C6A-4630-90B1-65FD54A718E5}"/>
              </a:ext>
            </a:extLst>
          </p:cNvPr>
          <p:cNvSpPr>
            <a:spLocks noGrp="1"/>
          </p:cNvSpPr>
          <p:nvPr>
            <p:ph type="dt" sz="half" idx="10"/>
          </p:nvPr>
        </p:nvSpPr>
        <p:spPr/>
        <p:txBody>
          <a:bodyPr/>
          <a:lstStyle/>
          <a:p>
            <a:fld id="{7003C921-70E0-4B4B-8C80-043F0AB9EBCF}" type="datetime1">
              <a:rPr lang="en-US" smtClean="0"/>
              <a:t>1/26/2021</a:t>
            </a:fld>
            <a:endParaRPr lang="en-US"/>
          </a:p>
        </p:txBody>
      </p:sp>
      <p:sp>
        <p:nvSpPr>
          <p:cNvPr id="3" name="Footer Placeholder 2">
            <a:extLst>
              <a:ext uri="{FF2B5EF4-FFF2-40B4-BE49-F238E27FC236}">
                <a16:creationId xmlns:a16="http://schemas.microsoft.com/office/drawing/2014/main" id="{7B36A68F-C9EA-4799-BFA7-1FA1044266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D6CDAA-432E-4A3E-9A87-E03043FE33B9}"/>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278059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D80805-90D2-4991-B82A-FA40F6D6225D}"/>
              </a:ext>
            </a:extLst>
          </p:cNvPr>
          <p:cNvSpPr/>
          <p:nvPr/>
        </p:nvSpPr>
        <p:spPr>
          <a:xfrm>
            <a:off x="0" y="1690688"/>
            <a:ext cx="12192000" cy="5167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4DE553-9E8D-4D29-9B6D-55C39514EC2C}"/>
              </a:ext>
            </a:extLst>
          </p:cNvPr>
          <p:cNvSpPr>
            <a:spLocks noGrp="1"/>
          </p:cNvSpPr>
          <p:nvPr>
            <p:ph type="title"/>
          </p:nvPr>
        </p:nvSpPr>
        <p:spPr>
          <a:xfrm>
            <a:off x="497379" y="1825625"/>
            <a:ext cx="1051560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33FBC06-81A0-4A87-8FE8-83252FB0347B}"/>
              </a:ext>
            </a:extLst>
          </p:cNvPr>
          <p:cNvSpPr>
            <a:spLocks noGrp="1"/>
          </p:cNvSpPr>
          <p:nvPr>
            <p:ph idx="1"/>
          </p:nvPr>
        </p:nvSpPr>
        <p:spPr>
          <a:xfrm>
            <a:off x="838200" y="3286125"/>
            <a:ext cx="10515600" cy="2890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72E33C-01A4-4CDB-8672-BADDF4D16B0C}"/>
              </a:ext>
            </a:extLst>
          </p:cNvPr>
          <p:cNvSpPr>
            <a:spLocks noGrp="1"/>
          </p:cNvSpPr>
          <p:nvPr>
            <p:ph type="dt" sz="half" idx="10"/>
          </p:nvPr>
        </p:nvSpPr>
        <p:spPr/>
        <p:txBody>
          <a:bodyPr/>
          <a:lstStyle/>
          <a:p>
            <a:fld id="{E866EF0D-82CE-4AEA-8C0C-25235F86230A}" type="datetime1">
              <a:rPr lang="en-US" smtClean="0"/>
              <a:t>1/26/2021</a:t>
            </a:fld>
            <a:endParaRPr lang="en-US"/>
          </a:p>
        </p:txBody>
      </p:sp>
      <p:sp>
        <p:nvSpPr>
          <p:cNvPr id="5" name="Footer Placeholder 4">
            <a:extLst>
              <a:ext uri="{FF2B5EF4-FFF2-40B4-BE49-F238E27FC236}">
                <a16:creationId xmlns:a16="http://schemas.microsoft.com/office/drawing/2014/main" id="{E094C8A5-8063-4546-A135-46AA6E768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7A994-D51F-4669-AE7C-BCDDB4B306F7}"/>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3728129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40D8A-E40E-436D-A7D3-BCE470D413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0622D8-CE42-4ABA-8FC9-A13C3E6EA6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EC766A-E4BE-47DF-B509-94F059171D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5A3633-87A2-45C0-8E53-2FBEBC30986E}"/>
              </a:ext>
            </a:extLst>
          </p:cNvPr>
          <p:cNvSpPr>
            <a:spLocks noGrp="1"/>
          </p:cNvSpPr>
          <p:nvPr>
            <p:ph type="dt" sz="half" idx="10"/>
          </p:nvPr>
        </p:nvSpPr>
        <p:spPr/>
        <p:txBody>
          <a:bodyPr/>
          <a:lstStyle/>
          <a:p>
            <a:fld id="{3A94812E-D3F9-4C52-90B7-F55E9C3E0D8A}" type="datetime1">
              <a:rPr lang="en-US" smtClean="0"/>
              <a:t>1/26/2021</a:t>
            </a:fld>
            <a:endParaRPr lang="en-US"/>
          </a:p>
        </p:txBody>
      </p:sp>
      <p:sp>
        <p:nvSpPr>
          <p:cNvPr id="6" name="Footer Placeholder 5">
            <a:extLst>
              <a:ext uri="{FF2B5EF4-FFF2-40B4-BE49-F238E27FC236}">
                <a16:creationId xmlns:a16="http://schemas.microsoft.com/office/drawing/2014/main" id="{062CEF71-5E17-41DB-8647-01B2C7807F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5A4AC-A4B2-48CA-B31C-2BAA5A72696D}"/>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2123151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F92D-3C2A-4626-AC1D-9F5CBBFCB1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E2FDBA-D6D2-4885-8E5A-B087DF3F9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31FFF8-DAC0-4BFF-8646-E2ED3ADD9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5A9BF-12F9-4389-8895-807CBE623CEE}"/>
              </a:ext>
            </a:extLst>
          </p:cNvPr>
          <p:cNvSpPr>
            <a:spLocks noGrp="1"/>
          </p:cNvSpPr>
          <p:nvPr>
            <p:ph type="dt" sz="half" idx="10"/>
          </p:nvPr>
        </p:nvSpPr>
        <p:spPr/>
        <p:txBody>
          <a:bodyPr/>
          <a:lstStyle/>
          <a:p>
            <a:fld id="{5782C1A3-8C3C-4FFC-989A-ED03027908D0}" type="datetime1">
              <a:rPr lang="en-US" smtClean="0"/>
              <a:t>1/26/2021</a:t>
            </a:fld>
            <a:endParaRPr lang="en-US"/>
          </a:p>
        </p:txBody>
      </p:sp>
      <p:sp>
        <p:nvSpPr>
          <p:cNvPr id="6" name="Footer Placeholder 5">
            <a:extLst>
              <a:ext uri="{FF2B5EF4-FFF2-40B4-BE49-F238E27FC236}">
                <a16:creationId xmlns:a16="http://schemas.microsoft.com/office/drawing/2014/main" id="{784358A7-AFA1-4770-9885-CB31432A6D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02837-545C-449E-8F24-9EF545631906}"/>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416839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1AFE-D46A-4F1E-9D3B-DA2F9F21F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DE6A8A-4724-45F5-8DA8-C9FF25368B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CCECC-AF68-42F4-9203-0D08E2B343BE}"/>
              </a:ext>
            </a:extLst>
          </p:cNvPr>
          <p:cNvSpPr>
            <a:spLocks noGrp="1"/>
          </p:cNvSpPr>
          <p:nvPr>
            <p:ph type="dt" sz="half" idx="10"/>
          </p:nvPr>
        </p:nvSpPr>
        <p:spPr/>
        <p:txBody>
          <a:bodyPr/>
          <a:lstStyle/>
          <a:p>
            <a:fld id="{E952A6AC-6DA4-41A2-AA58-F562B4F87148}" type="datetime1">
              <a:rPr lang="en-US" smtClean="0"/>
              <a:t>1/26/2021</a:t>
            </a:fld>
            <a:endParaRPr lang="en-US"/>
          </a:p>
        </p:txBody>
      </p:sp>
      <p:sp>
        <p:nvSpPr>
          <p:cNvPr id="5" name="Footer Placeholder 4">
            <a:extLst>
              <a:ext uri="{FF2B5EF4-FFF2-40B4-BE49-F238E27FC236}">
                <a16:creationId xmlns:a16="http://schemas.microsoft.com/office/drawing/2014/main" id="{2C145E46-3964-4C8F-82B9-9FCD1F556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AB0F9-A9B2-48EC-A4EE-9CB233FE66D8}"/>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428157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90B7C-55DF-4C3F-94BE-F12229AA28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27AD2-E334-4A4C-8C98-D33F318944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3465A-BBD7-45AE-90E1-38AF6A516946}"/>
              </a:ext>
            </a:extLst>
          </p:cNvPr>
          <p:cNvSpPr>
            <a:spLocks noGrp="1"/>
          </p:cNvSpPr>
          <p:nvPr>
            <p:ph type="dt" sz="half" idx="10"/>
          </p:nvPr>
        </p:nvSpPr>
        <p:spPr/>
        <p:txBody>
          <a:bodyPr/>
          <a:lstStyle/>
          <a:p>
            <a:fld id="{6BFFC959-C087-4C23-B1A7-68BEDA7C3988}" type="datetime1">
              <a:rPr lang="en-US" smtClean="0"/>
              <a:t>1/26/2021</a:t>
            </a:fld>
            <a:endParaRPr lang="en-US"/>
          </a:p>
        </p:txBody>
      </p:sp>
      <p:sp>
        <p:nvSpPr>
          <p:cNvPr id="5" name="Footer Placeholder 4">
            <a:extLst>
              <a:ext uri="{FF2B5EF4-FFF2-40B4-BE49-F238E27FC236}">
                <a16:creationId xmlns:a16="http://schemas.microsoft.com/office/drawing/2014/main" id="{CEFDC4AF-0D47-4DD0-8052-2AC82B8E6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703F6-A344-4506-9AC6-42B561F56285}"/>
              </a:ext>
            </a:extLst>
          </p:cNvPr>
          <p:cNvSpPr>
            <a:spLocks noGrp="1"/>
          </p:cNvSpPr>
          <p:nvPr>
            <p:ph type="sldNum" sz="quarter" idx="12"/>
          </p:nvPr>
        </p:nvSpPr>
        <p:spPr/>
        <p:txBody>
          <a:bodyPr/>
          <a:lstStyle/>
          <a:p>
            <a:fld id="{12861517-8406-4665-A16E-7302E0BD3B92}" type="slidenum">
              <a:rPr lang="en-US" smtClean="0"/>
              <a:t>‹#›</a:t>
            </a:fld>
            <a:endParaRPr lang="en-US"/>
          </a:p>
        </p:txBody>
      </p:sp>
    </p:spTree>
    <p:extLst>
      <p:ext uri="{BB962C8B-B14F-4D97-AF65-F5344CB8AC3E}">
        <p14:creationId xmlns:p14="http://schemas.microsoft.com/office/powerpoint/2010/main" val="1561285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3B99E-A37F-4DA0-BB35-48AE27F682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72C573-EDF5-46B1-BBAC-A31A3A4778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E04719-D206-49FA-9343-850B50190A96}"/>
              </a:ext>
            </a:extLst>
          </p:cNvPr>
          <p:cNvSpPr>
            <a:spLocks noGrp="1"/>
          </p:cNvSpPr>
          <p:nvPr>
            <p:ph type="dt" sz="half" idx="10"/>
          </p:nvPr>
        </p:nvSpPr>
        <p:spPr/>
        <p:txBody>
          <a:bodyPr/>
          <a:lstStyle/>
          <a:p>
            <a:fld id="{23787A9F-448D-448D-9FFD-67746A7B1E87}" type="datetime1">
              <a:rPr lang="en-US" smtClean="0"/>
              <a:t>1/26/2021</a:t>
            </a:fld>
            <a:endParaRPr lang="en-US"/>
          </a:p>
        </p:txBody>
      </p:sp>
      <p:sp>
        <p:nvSpPr>
          <p:cNvPr id="5" name="Footer Placeholder 4">
            <a:extLst>
              <a:ext uri="{FF2B5EF4-FFF2-40B4-BE49-F238E27FC236}">
                <a16:creationId xmlns:a16="http://schemas.microsoft.com/office/drawing/2014/main" id="{DCF7121A-4BDB-4EBD-BA11-416E390D6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DA67F-96E1-49A5-A347-2ED603A327F3}"/>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2351243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87BF-7BC8-4279-A891-9A7D46A43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022BF2-4E67-4970-934A-C195CE7659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790D7F-A433-441C-886B-B74ABE9839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6B0154-6BCB-40CB-B483-5BE9ABAF5640}"/>
              </a:ext>
            </a:extLst>
          </p:cNvPr>
          <p:cNvSpPr>
            <a:spLocks noGrp="1"/>
          </p:cNvSpPr>
          <p:nvPr>
            <p:ph type="dt" sz="half" idx="10"/>
          </p:nvPr>
        </p:nvSpPr>
        <p:spPr/>
        <p:txBody>
          <a:bodyPr/>
          <a:lstStyle/>
          <a:p>
            <a:fld id="{AA6C3C15-CAEF-4E4D-96AC-189D3F077CA1}" type="datetime1">
              <a:rPr lang="en-US" smtClean="0"/>
              <a:t>1/26/2021</a:t>
            </a:fld>
            <a:endParaRPr lang="en-US"/>
          </a:p>
        </p:txBody>
      </p:sp>
      <p:sp>
        <p:nvSpPr>
          <p:cNvPr id="6" name="Footer Placeholder 5">
            <a:extLst>
              <a:ext uri="{FF2B5EF4-FFF2-40B4-BE49-F238E27FC236}">
                <a16:creationId xmlns:a16="http://schemas.microsoft.com/office/drawing/2014/main" id="{F4A8FC6E-EA64-479F-952B-E58FB991A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305D1-36F1-4B9D-8AFF-A14F74821444}"/>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2893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2FBA-DE49-42FB-95D9-3F058CEC75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95BD65-490F-458E-908A-6E5CDFC850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F0C7C8-47C6-424F-9954-C173FE1D6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058D8-DD3A-4297-ABDD-9BC4B17826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6D5BA6-217B-4D2E-AD8A-3C55BA425E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D7F116-4C8E-461B-8813-903B68EAC4B4}"/>
              </a:ext>
            </a:extLst>
          </p:cNvPr>
          <p:cNvSpPr>
            <a:spLocks noGrp="1"/>
          </p:cNvSpPr>
          <p:nvPr>
            <p:ph type="dt" sz="half" idx="10"/>
          </p:nvPr>
        </p:nvSpPr>
        <p:spPr/>
        <p:txBody>
          <a:bodyPr/>
          <a:lstStyle/>
          <a:p>
            <a:fld id="{5CAF5BF7-8B6F-4931-A850-946A81394AD2}" type="datetime1">
              <a:rPr lang="en-US" smtClean="0"/>
              <a:t>1/26/2021</a:t>
            </a:fld>
            <a:endParaRPr lang="en-US"/>
          </a:p>
        </p:txBody>
      </p:sp>
      <p:sp>
        <p:nvSpPr>
          <p:cNvPr id="8" name="Footer Placeholder 7">
            <a:extLst>
              <a:ext uri="{FF2B5EF4-FFF2-40B4-BE49-F238E27FC236}">
                <a16:creationId xmlns:a16="http://schemas.microsoft.com/office/drawing/2014/main" id="{9ABD6324-FB5E-449A-ABAC-175D3EB2C2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76C3BE-F6A5-46EF-964B-EF9338F4E831}"/>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285020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06EB-F48F-44D0-AF16-1449A35473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04D91-3351-462F-889E-BEA2B25A2915}"/>
              </a:ext>
            </a:extLst>
          </p:cNvPr>
          <p:cNvSpPr>
            <a:spLocks noGrp="1"/>
          </p:cNvSpPr>
          <p:nvPr>
            <p:ph type="dt" sz="half" idx="10"/>
          </p:nvPr>
        </p:nvSpPr>
        <p:spPr/>
        <p:txBody>
          <a:bodyPr/>
          <a:lstStyle/>
          <a:p>
            <a:fld id="{99E113CB-0924-4A7E-A62A-C1BC855BE499}" type="datetime1">
              <a:rPr lang="en-US" smtClean="0"/>
              <a:t>1/26/2021</a:t>
            </a:fld>
            <a:endParaRPr lang="en-US"/>
          </a:p>
        </p:txBody>
      </p:sp>
      <p:sp>
        <p:nvSpPr>
          <p:cNvPr id="4" name="Footer Placeholder 3">
            <a:extLst>
              <a:ext uri="{FF2B5EF4-FFF2-40B4-BE49-F238E27FC236}">
                <a16:creationId xmlns:a16="http://schemas.microsoft.com/office/drawing/2014/main" id="{4CF4BC9D-7F5B-4919-A7E4-134A836401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D9713-3E94-4218-BFA5-87734556EE87}"/>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292638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2D2BCE-A358-4367-9DBD-34F19FF3A3DB}"/>
              </a:ext>
            </a:extLst>
          </p:cNvPr>
          <p:cNvSpPr>
            <a:spLocks noGrp="1"/>
          </p:cNvSpPr>
          <p:nvPr>
            <p:ph type="dt" sz="half" idx="10"/>
          </p:nvPr>
        </p:nvSpPr>
        <p:spPr/>
        <p:txBody>
          <a:bodyPr/>
          <a:lstStyle/>
          <a:p>
            <a:fld id="{1D3275FE-DCF6-4240-8577-29283B495A9C}" type="datetime1">
              <a:rPr lang="en-US" smtClean="0"/>
              <a:t>1/26/2021</a:t>
            </a:fld>
            <a:endParaRPr lang="en-US"/>
          </a:p>
        </p:txBody>
      </p:sp>
      <p:sp>
        <p:nvSpPr>
          <p:cNvPr id="3" name="Footer Placeholder 2">
            <a:extLst>
              <a:ext uri="{FF2B5EF4-FFF2-40B4-BE49-F238E27FC236}">
                <a16:creationId xmlns:a16="http://schemas.microsoft.com/office/drawing/2014/main" id="{58016FF6-A041-4E9D-90FA-EB850165FC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EE3EC0-8417-483F-9B85-44A3B2324E23}"/>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1930714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F015-BE09-4D4D-9399-3F256B800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23BA3-12CF-4F96-8B39-21269D273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C95816-20D5-4C1A-9CEC-F939000A8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AEDE6-0897-4F4F-8F08-A67DE1E6E501}"/>
              </a:ext>
            </a:extLst>
          </p:cNvPr>
          <p:cNvSpPr>
            <a:spLocks noGrp="1"/>
          </p:cNvSpPr>
          <p:nvPr>
            <p:ph type="dt" sz="half" idx="10"/>
          </p:nvPr>
        </p:nvSpPr>
        <p:spPr/>
        <p:txBody>
          <a:bodyPr/>
          <a:lstStyle/>
          <a:p>
            <a:fld id="{D782F948-6989-42F9-969C-28F3E43277F9}" type="datetime1">
              <a:rPr lang="en-US" smtClean="0"/>
              <a:t>1/26/2021</a:t>
            </a:fld>
            <a:endParaRPr lang="en-US"/>
          </a:p>
        </p:txBody>
      </p:sp>
      <p:sp>
        <p:nvSpPr>
          <p:cNvPr id="6" name="Footer Placeholder 5">
            <a:extLst>
              <a:ext uri="{FF2B5EF4-FFF2-40B4-BE49-F238E27FC236}">
                <a16:creationId xmlns:a16="http://schemas.microsoft.com/office/drawing/2014/main" id="{FBEF1F9E-0C6A-4298-B851-3D25B9338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74F52-4FA2-48A6-8B23-6028B02EE04D}"/>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709522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C460-F05D-4E6B-8D74-8EA53B915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F02345-B6B6-492C-8D49-C7497369A9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E5BB186-928A-40E3-B240-63FFF6D73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EABEF-DA9F-4BB4-B946-FC3E9B860564}"/>
              </a:ext>
            </a:extLst>
          </p:cNvPr>
          <p:cNvSpPr>
            <a:spLocks noGrp="1"/>
          </p:cNvSpPr>
          <p:nvPr>
            <p:ph type="dt" sz="half" idx="10"/>
          </p:nvPr>
        </p:nvSpPr>
        <p:spPr/>
        <p:txBody>
          <a:bodyPr/>
          <a:lstStyle/>
          <a:p>
            <a:fld id="{4913D412-7FBD-483D-B059-897BD0B32C31}" type="datetime1">
              <a:rPr lang="en-US" smtClean="0"/>
              <a:t>1/26/2021</a:t>
            </a:fld>
            <a:endParaRPr lang="en-US"/>
          </a:p>
        </p:txBody>
      </p:sp>
      <p:sp>
        <p:nvSpPr>
          <p:cNvPr id="6" name="Footer Placeholder 5">
            <a:extLst>
              <a:ext uri="{FF2B5EF4-FFF2-40B4-BE49-F238E27FC236}">
                <a16:creationId xmlns:a16="http://schemas.microsoft.com/office/drawing/2014/main" id="{4C83AB17-F657-4563-9C4D-D315ED97B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FE25E-D25F-487B-B098-354DC754F769}"/>
              </a:ext>
            </a:extLst>
          </p:cNvPr>
          <p:cNvSpPr>
            <a:spLocks noGrp="1"/>
          </p:cNvSpPr>
          <p:nvPr>
            <p:ph type="sldNum" sz="quarter" idx="12"/>
          </p:nvPr>
        </p:nvSpPr>
        <p:spPr/>
        <p:txBody>
          <a:bodyPr/>
          <a:lstStyle/>
          <a:p>
            <a:fld id="{3B9CEACF-30DA-4797-97DE-6EB915E189E1}" type="slidenum">
              <a:rPr lang="en-US" smtClean="0"/>
              <a:t>‹#›</a:t>
            </a:fld>
            <a:endParaRPr lang="en-US"/>
          </a:p>
        </p:txBody>
      </p:sp>
    </p:spTree>
    <p:extLst>
      <p:ext uri="{BB962C8B-B14F-4D97-AF65-F5344CB8AC3E}">
        <p14:creationId xmlns:p14="http://schemas.microsoft.com/office/powerpoint/2010/main" val="173519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18F403-2BF2-4790-A9AB-CD6108D5B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C01347-32CF-42D2-8D69-0B87F39F0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0FB1F-0AF4-4300-A24B-01CAB0A6E5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C4E80-F61D-4CAD-BEC4-E87C0739551E}" type="datetime1">
              <a:rPr lang="en-US" smtClean="0"/>
              <a:t>1/26/2021</a:t>
            </a:fld>
            <a:endParaRPr lang="en-US"/>
          </a:p>
        </p:txBody>
      </p:sp>
      <p:sp>
        <p:nvSpPr>
          <p:cNvPr id="5" name="Footer Placeholder 4">
            <a:extLst>
              <a:ext uri="{FF2B5EF4-FFF2-40B4-BE49-F238E27FC236}">
                <a16:creationId xmlns:a16="http://schemas.microsoft.com/office/drawing/2014/main" id="{8DE535B9-05FA-4FAD-9F7B-995903992A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6A4362-7D44-4325-B1FC-31820AFDDB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CEACF-30DA-4797-97DE-6EB915E189E1}" type="slidenum">
              <a:rPr lang="en-US" smtClean="0"/>
              <a:t>‹#›</a:t>
            </a:fld>
            <a:endParaRPr lang="en-US"/>
          </a:p>
        </p:txBody>
      </p:sp>
      <p:pic>
        <p:nvPicPr>
          <p:cNvPr id="8" name="Picture 7" descr="A picture containing street, meter, computer&#10;&#10;Description automatically generated">
            <a:extLst>
              <a:ext uri="{FF2B5EF4-FFF2-40B4-BE49-F238E27FC236}">
                <a16:creationId xmlns:a16="http://schemas.microsoft.com/office/drawing/2014/main" id="{0D08F500-8309-41AA-B9B4-A3D8101348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257686228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7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DDB093-DB48-432F-889A-F7EDDFEDE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922512-0C1C-49C2-8A6F-71C59D8F68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2A861-4CFF-4F6B-AC51-AADA65D72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FE19E-DB21-4B29-8CA8-84AABE052AD3}" type="datetime1">
              <a:rPr lang="en-US" smtClean="0"/>
              <a:t>1/26/2021</a:t>
            </a:fld>
            <a:endParaRPr lang="en-US"/>
          </a:p>
        </p:txBody>
      </p:sp>
      <p:sp>
        <p:nvSpPr>
          <p:cNvPr id="5" name="Footer Placeholder 4">
            <a:extLst>
              <a:ext uri="{FF2B5EF4-FFF2-40B4-BE49-F238E27FC236}">
                <a16:creationId xmlns:a16="http://schemas.microsoft.com/office/drawing/2014/main" id="{CEDE370E-C967-4A0F-AD13-122ADDF3D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AECEE-94F2-4E27-BD24-68B39A7304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61517-8406-4665-A16E-7302E0BD3B92}" type="slidenum">
              <a:rPr lang="en-US" smtClean="0"/>
              <a:t>‹#›</a:t>
            </a:fld>
            <a:endParaRPr lang="en-US"/>
          </a:p>
        </p:txBody>
      </p:sp>
    </p:spTree>
    <p:extLst>
      <p:ext uri="{BB962C8B-B14F-4D97-AF65-F5344CB8AC3E}">
        <p14:creationId xmlns:p14="http://schemas.microsoft.com/office/powerpoint/2010/main" val="162021930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www.nicet.org/nicetorg/assets/File/public/CMT-Concrete_Level_I_Outline.pdf" TargetMode="External"/><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nicet.org/nicetorg/assets/File/public/CMT%20Concrete%20IV%20-%20Content%20Outline.pdf" TargetMode="External"/><Relationship Id="rId5" Type="http://schemas.openxmlformats.org/officeDocument/2006/relationships/hyperlink" Target="https://www.nicet.org/nicetorg/assets/File/public/CMT-Concrete_Level_III_Outline.PDF" TargetMode="External"/><Relationship Id="rId4" Type="http://schemas.openxmlformats.org/officeDocument/2006/relationships/hyperlink" Target="https://www.nicet.org/nicetorg/assets/File/public/CMT-Concrete_Level_II_Outline.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icet.org/nicetorg/assets/File/public/CMT-Soils_Level_I_Outline.pdf" TargetMode="External"/><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nicet.org/nicetorg/assets/File/public/CMT%20Soils%20IV%20-%20Content%20Outline.pdf" TargetMode="External"/><Relationship Id="rId5" Type="http://schemas.openxmlformats.org/officeDocument/2006/relationships/hyperlink" Target="https://www.nicet.org/nicetorg/assets/File/public/CMT-Soils_Level_III_Outline.PDF" TargetMode="External"/><Relationship Id="rId4" Type="http://schemas.openxmlformats.org/officeDocument/2006/relationships/hyperlink" Target="https://www.nicet.org/nicetorg/assets/File/public/CMT-Soils_Level_II_Outline.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nicet.org/certification-programs/civil-engineering/asphalt-concrete-soils/performance-examination/" TargetMode="External"/><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nicet.org/"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www.nicet.org/certification-programs/civil-engineering/asphalt-concrete-soils/performance-examination/" TargetMode="Externa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nicet.org/certification-programs/civil-engineering/asphalt-concrete-soils/performance-examination/" TargetMode="Externa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hyperlink" Target="https://www.nicet.org/certification-programs/civil-engineering/asphalt-concrete-soils/performance-examinatio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s://nicet.useclarus.com/login" TargetMode="Externa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hyperlink" Target="https://www.nicet.org/certification-programs/civil-engineering/asphalt-concrete-soils/performance-examination/" TargetMode="Externa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s://www.nicet.org/certification-programs/civil-engineering/asphalt-concrete-soils/performance-examination/" TargetMode="Externa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www.caliberconsultingservices.com/" TargetMode="External"/><Relationship Id="rId5" Type="http://schemas.openxmlformats.org/officeDocument/2006/relationships/hyperlink" Target="mailto:jquidley@c2serv.com" TargetMode="External"/><Relationship Id="rId4" Type="http://schemas.openxmlformats.org/officeDocument/2006/relationships/hyperlink" Target="https://www.caliberconsultingservices.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s://www.nicet.org/certification-programs/civil-engineering/asphalt-concrete-soils/performance-examinatio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s://www.nicet.org/nicetorg/assets/File/public/Performance_Examination_Checklists/Candidate_Performance_Examination_Guidelines_03_2020.pdf" TargetMode="Externa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s://www.nicet.org/nicetorg/assets/File/public/Performance_Examination_Checklists/Performance_Examination_Remote_Administration_Agreement_08_2020.pdf"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s://www.nicet.org/nicetorg/assets/File/public/Performance_Examination_Checklists/Candidate_Performance_Examination_Application_08_2020.pdf" TargetMode="Externa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https://www.nicet.org/certification-programs/civil-engineering/asphalt-concrete-soils/performance-examinatio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hyperlink" Target="https://www.nicet.org/nicetorg/assets/File/public/Performance_Examination_Checklists/Candidate_Performance_Examination_Application_08_2020.pdf" TargetMode="Externa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www.caliberconsultingservices.com/" TargetMode="External"/><Relationship Id="rId5" Type="http://schemas.openxmlformats.org/officeDocument/2006/relationships/hyperlink" Target="mailto:jquidley@c2serv.com" TargetMode="External"/><Relationship Id="rId4" Type="http://schemas.openxmlformats.org/officeDocument/2006/relationships/hyperlink" Target="https://www.caliberconsultingservices.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s://www.nicet.org/certification-programs/civil-engineering/asphalt-concrete-soils/performance-examination/" TargetMode="Externa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www.nicet.org/nicetorg/assets/File/public/Performance_Examination_Checklists/Soils/ASTM_D1883-16.pdf" TargetMode="Externa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nicet.org/certification-programs/civil-engineering/asphalt-concrete-soils/performance-examinatio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nicet.org/certification-programs/civil-engineering/asphalt-concrete-soils/performance-examinatio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nicet.org/certification-programs/civil-engineering/asphalt-concrete-soils/performance-examin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icet.org/" TargetMode="External"/><Relationship Id="rId5" Type="http://schemas.openxmlformats.org/officeDocument/2006/relationships/image" Target="../media/image2.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nicet.org/certification-programs/civil-engineering/asphalt-concrete-soils/performance-examinatio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nicet.org/certification-programs/civil-engineering/asphalt-concrete-soils/performance-examinatio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www.nicet.org/certification-programs/civil-engineering/asphalt-concrete-soils/performance-examination/"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mailto:sclark@nicet.org" TargetMode="External"/><Relationship Id="rId3" Type="http://schemas.openxmlformats.org/officeDocument/2006/relationships/image" Target="../media/image2.png"/><Relationship Id="rId7" Type="http://schemas.openxmlformats.org/officeDocument/2006/relationships/image" Target="cid:image001.png@01D6A6FC.53959650"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9.gif"/><Relationship Id="rId5" Type="http://schemas.openxmlformats.org/officeDocument/2006/relationships/hyperlink" Target="http://www.caliberconsultingservices.com/" TargetMode="External"/><Relationship Id="rId10" Type="http://schemas.openxmlformats.org/officeDocument/2006/relationships/image" Target="../media/image39.png"/><Relationship Id="rId4" Type="http://schemas.openxmlformats.org/officeDocument/2006/relationships/hyperlink" Target="mailto:jquidley@c2serv.com" TargetMode="External"/><Relationship Id="rId9" Type="http://schemas.openxmlformats.org/officeDocument/2006/relationships/hyperlink" Target="http://www.nicet.or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nicet.org/certification-programs/electrical-and-mechanical-systems/video-security-systems/" TargetMode="External"/><Relationship Id="rId3" Type="http://schemas.openxmlformats.org/officeDocument/2006/relationships/hyperlink" Target="https://www.nicet.org/certification-programs/civil-engineering/asphalt-concrete-soils/construction-materials-testing-asphalt/" TargetMode="External"/><Relationship Id="rId7" Type="http://schemas.openxmlformats.org/officeDocument/2006/relationships/hyperlink" Target="https://www.nicet.org/certification-programs/electrical-and-mechanical-systems/electrical-power-test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nicet.org/certification-programs/civil-engineering/highway-construction-inspection/" TargetMode="External"/><Relationship Id="rId5" Type="http://schemas.openxmlformats.org/officeDocument/2006/relationships/hyperlink" Target="https://www.nicet.org/certification-programs/civil-engineering/asphalt-concrete-soils/construction-materials-testing-soils/" TargetMode="External"/><Relationship Id="rId4" Type="http://schemas.openxmlformats.org/officeDocument/2006/relationships/hyperlink" Target="https://www.nicet.org/certification-programs/civil-engineering/asphalt-concrete-soils/construction-materials-testing-concrete/" TargetMode="Externa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icet.org/nicetorg/assets/File/public/CMT-Asphalt_Level_I_Outline.pdf" TargetMode="External"/><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nicet.org/nicetorg/assets/File/public/CMT-Asphalt_Level_IV_Outline.pdf" TargetMode="External"/><Relationship Id="rId5" Type="http://schemas.openxmlformats.org/officeDocument/2006/relationships/hyperlink" Target="https://www.nicet.org/nicetorg/assets/File/public/CMT-Asphalt_Level_III_Outline.pdf" TargetMode="External"/><Relationship Id="rId4" Type="http://schemas.openxmlformats.org/officeDocument/2006/relationships/hyperlink" Target="https://www.nicet.org/nicetorg/assets/File/public/CMT-Asphalt_Level_II_Outlin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661285"/>
            <a:ext cx="10515600" cy="1325563"/>
          </a:xfrm>
        </p:spPr>
        <p:txBody>
          <a:bodyPr>
            <a:noAutofit/>
          </a:bodyPr>
          <a:lstStyle/>
          <a:p>
            <a:r>
              <a:rPr lang="en-US" sz="4800" b="1" dirty="0">
                <a:solidFill>
                  <a:schemeClr val="bg1"/>
                </a:solidFill>
                <a:effectLst/>
                <a:latin typeface="Times New Roman" panose="02020603050405020304" pitchFamily="18" charset="0"/>
                <a:ea typeface="Times New Roman" panose="02020603050405020304" pitchFamily="18" charset="0"/>
              </a:rPr>
              <a:t>Performance Assessments, An Essential Component of a Modern Quality Management System</a:t>
            </a:r>
            <a:endParaRPr lang="en-US" sz="4800" b="1" dirty="0">
              <a:solidFill>
                <a:schemeClr val="bg1"/>
              </a:solidFill>
            </a:endParaRPr>
          </a:p>
        </p:txBody>
      </p:sp>
      <p:sp>
        <p:nvSpPr>
          <p:cNvPr id="5" name="Subtitle 4"/>
          <p:cNvSpPr>
            <a:spLocks noGrp="1"/>
          </p:cNvSpPr>
          <p:nvPr>
            <p:ph type="subTitle" idx="4294967295"/>
          </p:nvPr>
        </p:nvSpPr>
        <p:spPr>
          <a:xfrm>
            <a:off x="8044646" y="4648200"/>
            <a:ext cx="3309154" cy="2209800"/>
          </a:xfrm>
        </p:spPr>
        <p:txBody>
          <a:bodyPr>
            <a:noAutofit/>
          </a:bodyPr>
          <a:lstStyle/>
          <a:p>
            <a:endParaRPr lang="en-US" sz="800" b="1" dirty="0">
              <a:solidFill>
                <a:schemeClr val="bg1"/>
              </a:solidFill>
            </a:endParaRPr>
          </a:p>
          <a:p>
            <a:r>
              <a:rPr lang="en-US" sz="2400" b="1" dirty="0">
                <a:solidFill>
                  <a:schemeClr val="bg1"/>
                </a:solidFill>
              </a:rPr>
              <a:t>John W. Quidley, SET</a:t>
            </a:r>
          </a:p>
          <a:p>
            <a:r>
              <a:rPr lang="en-US" sz="2400" b="1" dirty="0">
                <a:solidFill>
                  <a:schemeClr val="bg1"/>
                </a:solidFill>
              </a:rPr>
              <a:t>Sara B. Clark</a:t>
            </a:r>
          </a:p>
        </p:txBody>
      </p:sp>
      <p:pic>
        <p:nvPicPr>
          <p:cNvPr id="3" name="Picture 2" descr="Logo&#10;&#10;Description automatically generated">
            <a:extLst>
              <a:ext uri="{FF2B5EF4-FFF2-40B4-BE49-F238E27FC236}">
                <a16:creationId xmlns:a16="http://schemas.microsoft.com/office/drawing/2014/main" id="{3C5EDA9A-9B5F-43A9-B03F-AF552CF01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6" name="Subtitle 4">
            <a:extLst>
              <a:ext uri="{FF2B5EF4-FFF2-40B4-BE49-F238E27FC236}">
                <a16:creationId xmlns:a16="http://schemas.microsoft.com/office/drawing/2014/main" id="{D3F9D8B7-98AF-41DB-973E-C3F12C128B48}"/>
              </a:ext>
            </a:extLst>
          </p:cNvPr>
          <p:cNvSpPr txBox="1">
            <a:spLocks/>
          </p:cNvSpPr>
          <p:nvPr/>
        </p:nvSpPr>
        <p:spPr>
          <a:xfrm>
            <a:off x="1404360" y="5170715"/>
            <a:ext cx="3309154" cy="2209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800" b="1" dirty="0">
              <a:solidFill>
                <a:schemeClr val="bg1"/>
              </a:solidFill>
            </a:endParaRPr>
          </a:p>
          <a:p>
            <a:pPr marL="0" indent="0">
              <a:buNone/>
            </a:pPr>
            <a:r>
              <a:rPr lang="en-US" sz="2000" b="1" dirty="0">
                <a:solidFill>
                  <a:schemeClr val="bg1"/>
                </a:solidFill>
              </a:rPr>
              <a:t>January 26, 2021</a:t>
            </a:r>
          </a:p>
        </p:txBody>
      </p:sp>
      <p:sp>
        <p:nvSpPr>
          <p:cNvPr id="2" name="Slide Number Placeholder 1">
            <a:extLst>
              <a:ext uri="{FF2B5EF4-FFF2-40B4-BE49-F238E27FC236}">
                <a16:creationId xmlns:a16="http://schemas.microsoft.com/office/drawing/2014/main" id="{2CEE2165-5CB2-464E-B30E-23D49922BBD6}"/>
              </a:ext>
            </a:extLst>
          </p:cNvPr>
          <p:cNvSpPr>
            <a:spLocks noGrp="1"/>
          </p:cNvSpPr>
          <p:nvPr>
            <p:ph type="sldNum" sz="quarter" idx="12"/>
          </p:nvPr>
        </p:nvSpPr>
        <p:spPr/>
        <p:txBody>
          <a:bodyPr/>
          <a:lstStyle/>
          <a:p>
            <a:fld id="{3B9CEACF-30DA-4797-97DE-6EB915E189E1}"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E945005D-9A5A-48CE-B911-F6856CCC42C5}"/>
              </a:ext>
            </a:extLst>
          </p:cNvPr>
          <p:cNvSpPr txBox="1">
            <a:spLocks noChangeArrowheads="1"/>
          </p:cNvSpPr>
          <p:nvPr/>
        </p:nvSpPr>
        <p:spPr bwMode="auto">
          <a:xfrm>
            <a:off x="0" y="1614330"/>
            <a:ext cx="1165542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latin typeface="Helvetica" panose="020B0604020202020204" pitchFamily="34" charset="0"/>
                <a:cs typeface="Helvetica" panose="020B0604020202020204" pitchFamily="34" charset="0"/>
              </a:rPr>
              <a:t>Construction Materials Testing - Concrete Content Outline</a:t>
            </a:r>
          </a:p>
        </p:txBody>
      </p:sp>
      <p:sp>
        <p:nvSpPr>
          <p:cNvPr id="10" name="TextBox 9">
            <a:extLst>
              <a:ext uri="{FF2B5EF4-FFF2-40B4-BE49-F238E27FC236}">
                <a16:creationId xmlns:a16="http://schemas.microsoft.com/office/drawing/2014/main" id="{47A5DABA-FC51-4E78-B4A3-1E810E1DA16F}"/>
              </a:ext>
            </a:extLst>
          </p:cNvPr>
          <p:cNvSpPr txBox="1"/>
          <p:nvPr/>
        </p:nvSpPr>
        <p:spPr>
          <a:xfrm>
            <a:off x="2022476" y="5305425"/>
            <a:ext cx="8143875" cy="400050"/>
          </a:xfrm>
          <a:prstGeom prst="rect">
            <a:avLst/>
          </a:prstGeom>
          <a:solidFill>
            <a:schemeClr val="accent4">
              <a:lumMod val="20000"/>
              <a:lumOff val="80000"/>
            </a:schemeClr>
          </a:solidFill>
        </p:spPr>
        <p:txBody>
          <a:bodyPr>
            <a:spAutoFit/>
          </a:bodyPr>
          <a:lstStyle/>
          <a:p>
            <a:pPr>
              <a:defRPr/>
            </a:pPr>
            <a:endParaRPr lang="en-US" altLang="en-US" sz="2000" dirty="0">
              <a:solidFill>
                <a:prstClr val="black"/>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31AD325F-8BBC-48B1-9199-9797E191483E}"/>
              </a:ext>
            </a:extLst>
          </p:cNvPr>
          <p:cNvGraphicFramePr>
            <a:graphicFrameLocks noGrp="1"/>
          </p:cNvGraphicFramePr>
          <p:nvPr>
            <p:extLst>
              <p:ext uri="{D42A27DB-BD31-4B8C-83A1-F6EECF244321}">
                <p14:modId xmlns:p14="http://schemas.microsoft.com/office/powerpoint/2010/main" val="1583140002"/>
              </p:ext>
            </p:extLst>
          </p:nvPr>
        </p:nvGraphicFramePr>
        <p:xfrm>
          <a:off x="268290" y="2106773"/>
          <a:ext cx="11655421" cy="4717261"/>
        </p:xfrm>
        <a:graphic>
          <a:graphicData uri="http://schemas.openxmlformats.org/drawingml/2006/table">
            <a:tbl>
              <a:tblPr firstRow="1" firstCol="1" bandRow="1" bandCol="1">
                <a:tableStyleId>{5C22544A-7EE6-4342-B048-85BDC9FD1C3A}</a:tableStyleId>
              </a:tblPr>
              <a:tblGrid>
                <a:gridCol w="2685633">
                  <a:extLst>
                    <a:ext uri="{9D8B030D-6E8A-4147-A177-3AD203B41FA5}">
                      <a16:colId xmlns:a16="http://schemas.microsoft.com/office/drawing/2014/main" val="2450633092"/>
                    </a:ext>
                  </a:extLst>
                </a:gridCol>
                <a:gridCol w="158318">
                  <a:extLst>
                    <a:ext uri="{9D8B030D-6E8A-4147-A177-3AD203B41FA5}">
                      <a16:colId xmlns:a16="http://schemas.microsoft.com/office/drawing/2014/main" val="2880133700"/>
                    </a:ext>
                  </a:extLst>
                </a:gridCol>
                <a:gridCol w="2673787">
                  <a:extLst>
                    <a:ext uri="{9D8B030D-6E8A-4147-A177-3AD203B41FA5}">
                      <a16:colId xmlns:a16="http://schemas.microsoft.com/office/drawing/2014/main" val="1552640315"/>
                    </a:ext>
                  </a:extLst>
                </a:gridCol>
                <a:gridCol w="208093">
                  <a:extLst>
                    <a:ext uri="{9D8B030D-6E8A-4147-A177-3AD203B41FA5}">
                      <a16:colId xmlns:a16="http://schemas.microsoft.com/office/drawing/2014/main" val="2604078894"/>
                    </a:ext>
                  </a:extLst>
                </a:gridCol>
                <a:gridCol w="2913314">
                  <a:extLst>
                    <a:ext uri="{9D8B030D-6E8A-4147-A177-3AD203B41FA5}">
                      <a16:colId xmlns:a16="http://schemas.microsoft.com/office/drawing/2014/main" val="266480208"/>
                    </a:ext>
                  </a:extLst>
                </a:gridCol>
                <a:gridCol w="208093">
                  <a:extLst>
                    <a:ext uri="{9D8B030D-6E8A-4147-A177-3AD203B41FA5}">
                      <a16:colId xmlns:a16="http://schemas.microsoft.com/office/drawing/2014/main" val="3865544794"/>
                    </a:ext>
                  </a:extLst>
                </a:gridCol>
                <a:gridCol w="2808183">
                  <a:extLst>
                    <a:ext uri="{9D8B030D-6E8A-4147-A177-3AD203B41FA5}">
                      <a16:colId xmlns:a16="http://schemas.microsoft.com/office/drawing/2014/main" val="3803885920"/>
                    </a:ext>
                  </a:extLst>
                </a:gridCol>
              </a:tblGrid>
              <a:tr h="267305">
                <a:tc gridSpan="7">
                  <a:txBody>
                    <a:bodyPr/>
                    <a:lstStyle/>
                    <a:p>
                      <a:pPr marL="0" marR="0" algn="ctr">
                        <a:spcBef>
                          <a:spcPts val="0"/>
                        </a:spcBef>
                        <a:spcAft>
                          <a:spcPts val="0"/>
                        </a:spcAft>
                        <a:tabLst>
                          <a:tab pos="1257300" algn="l"/>
                        </a:tabLst>
                      </a:pPr>
                      <a:r>
                        <a:rPr lang="en-US" sz="1800" b="1" dirty="0">
                          <a:solidFill>
                            <a:schemeClr val="tx1"/>
                          </a:solidFill>
                          <a:effectLst/>
                          <a:latin typeface="Bookman"/>
                          <a:ea typeface="Times New Roman" panose="02020603050405020304" pitchFamily="18" charset="0"/>
                          <a:cs typeface="Times New Roman" panose="02020603050405020304" pitchFamily="18" charset="0"/>
                        </a:rPr>
                        <a:t>Domains</a:t>
                      </a: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marL="0" marR="0" algn="ctr">
                        <a:spcBef>
                          <a:spcPts val="0"/>
                        </a:spcBef>
                        <a:spcAft>
                          <a:spcPts val="0"/>
                        </a:spcAft>
                      </a:pPr>
                      <a:endParaRPr lang="en-US" sz="1000"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0"/>
                        </a:spcBef>
                        <a:spcAft>
                          <a:spcPts val="0"/>
                        </a:spcAft>
                      </a:pP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marL="0" marR="0" algn="ctr">
                        <a:spcBef>
                          <a:spcPts val="300"/>
                        </a:spcBef>
                        <a:spcAft>
                          <a:spcPts val="0"/>
                        </a:spcAft>
                        <a:tabLst>
                          <a:tab pos="1257300" algn="l"/>
                        </a:tabLst>
                      </a:pPr>
                      <a:endParaRPr lang="en-US" sz="10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300"/>
                        </a:spcBef>
                        <a:spcAft>
                          <a:spcPts val="0"/>
                        </a:spcAft>
                        <a:tabLst>
                          <a:tab pos="1257300" algn="l"/>
                        </a:tabLst>
                      </a:pPr>
                      <a:endParaRPr lang="en-US" sz="14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algn="ctr">
                        <a:spcBef>
                          <a:spcPts val="300"/>
                        </a:spcBef>
                        <a:spcAft>
                          <a:spcPts val="0"/>
                        </a:spcAft>
                        <a:tabLst>
                          <a:tab pos="1257300" algn="l"/>
                        </a:tabLst>
                      </a:pPr>
                      <a:endParaRPr lang="en-US" sz="10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300"/>
                        </a:spcBef>
                        <a:spcAft>
                          <a:spcPts val="0"/>
                        </a:spcAft>
                        <a:tabLst>
                          <a:tab pos="1257300" algn="l"/>
                        </a:tabLst>
                      </a:pPr>
                      <a:endParaRPr lang="en-US" sz="14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30538869"/>
                  </a:ext>
                </a:extLst>
              </a:tr>
              <a:tr h="239887">
                <a:tc>
                  <a:txBody>
                    <a:bodyPr/>
                    <a:lstStyle/>
                    <a:p>
                      <a:pPr marL="0" marR="0" algn="ctr">
                        <a:spcBef>
                          <a:spcPts val="0"/>
                        </a:spcBef>
                        <a:spcAft>
                          <a:spcPts val="0"/>
                        </a:spcAft>
                        <a:tabLst>
                          <a:tab pos="1257300" algn="l"/>
                        </a:tabLst>
                      </a:pPr>
                      <a:r>
                        <a:rPr lang="en-US" sz="1600" dirty="0">
                          <a:solidFill>
                            <a:schemeClr val="tx1"/>
                          </a:solidFill>
                          <a:effectLst/>
                          <a:hlinkClick r:id="rId3"/>
                        </a:rPr>
                        <a:t>Level I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2">
                  <a:txBody>
                    <a:bodyPr/>
                    <a:lstStyle/>
                    <a:p>
                      <a:pPr marL="0" marR="0" algn="ctr">
                        <a:spcBef>
                          <a:spcPts val="0"/>
                        </a:spcBef>
                        <a:spcAft>
                          <a:spcPts val="0"/>
                        </a:spcAf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p>
                      <a:pPr marL="76200" marR="0" algn="l">
                        <a:spcBef>
                          <a:spcPts val="300"/>
                        </a:spcBef>
                        <a:spcAft>
                          <a:spcPts val="0"/>
                        </a:spcAft>
                        <a:tabLst>
                          <a:tab pos="1257300" algn="l"/>
                        </a:tabLst>
                      </a:pPr>
                      <a:r>
                        <a:rPr lang="en-US" sz="1600"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spcBef>
                          <a:spcPts val="0"/>
                        </a:spcBef>
                        <a:spcAft>
                          <a:spcPts val="0"/>
                        </a:spcAft>
                        <a:tabLst>
                          <a:tab pos="228600" algn="l"/>
                        </a:tabLs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228600" algn="l"/>
                        </a:tabLs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228600" algn="l"/>
                        </a:tabLs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solidFill>
                            <a:schemeClr val="tx1"/>
                          </a:solidFill>
                          <a:effectLst/>
                          <a:hlinkClick r:id="rId4"/>
                        </a:rPr>
                        <a:t>Level II</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2">
                  <a:txBody>
                    <a:bodyPr/>
                    <a:lstStyle/>
                    <a:p>
                      <a:pPr marL="0" marR="0" algn="ctr">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228600" marR="0" indent="-152400">
                        <a:spcBef>
                          <a:spcPts val="0"/>
                        </a:spcBef>
                        <a:spcAft>
                          <a:spcPts val="0"/>
                        </a:spcAft>
                        <a:tabLst>
                          <a:tab pos="2286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p>
                      <a:pPr marL="228600" marR="0" indent="-152400">
                        <a:spcBef>
                          <a:spcPts val="0"/>
                        </a:spcBef>
                        <a:spcAft>
                          <a:spcPts val="0"/>
                        </a:spcAft>
                        <a:tabLst>
                          <a:tab pos="2286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300"/>
                        </a:spcBef>
                        <a:spcAft>
                          <a:spcPts val="0"/>
                        </a:spcAft>
                        <a:tabLst>
                          <a:tab pos="1257300" algn="l"/>
                        </a:tabLst>
                      </a:pPr>
                      <a:r>
                        <a:rPr lang="en-US" sz="1600" b="1" dirty="0">
                          <a:solidFill>
                            <a:schemeClr val="tx1"/>
                          </a:solidFill>
                          <a:effectLst/>
                          <a:hlinkClick r:id="rId5"/>
                        </a:rPr>
                        <a:t>Level III</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rowSpan="2">
                  <a:txBody>
                    <a:bodyPr/>
                    <a:lstStyle/>
                    <a:p>
                      <a:pPr marL="0" marR="0" algn="ctr">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spcBef>
                          <a:spcPts val="0"/>
                        </a:spcBef>
                        <a:spcAft>
                          <a:spcPts val="0"/>
                        </a:spcAft>
                        <a:tabLst>
                          <a:tab pos="762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762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300"/>
                        </a:spcBef>
                        <a:spcAft>
                          <a:spcPts val="0"/>
                        </a:spcAft>
                        <a:tabLst>
                          <a:tab pos="1257300" algn="l"/>
                        </a:tabLst>
                      </a:pPr>
                      <a:r>
                        <a:rPr lang="en-US" sz="1600" b="1" dirty="0">
                          <a:solidFill>
                            <a:schemeClr val="tx1"/>
                          </a:solidFill>
                          <a:effectLst/>
                          <a:hlinkClick r:id="rId6"/>
                        </a:rPr>
                        <a:t>Level IV</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14805668"/>
                  </a:ext>
                </a:extLst>
              </a:tr>
              <a:tr h="4153425">
                <a:tc>
                  <a:txBody>
                    <a:bodyPr/>
                    <a:lstStyle/>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1.1 Personal and Worksite Safety</a:t>
                      </a:r>
                    </a:p>
                    <a:p>
                      <a:pPr marL="0" marR="0" indent="0" algn="l">
                        <a:spcBef>
                          <a:spcPts val="0"/>
                        </a:spcBef>
                        <a:spcAft>
                          <a:spcPts val="0"/>
                        </a:spcAft>
                        <a:buFont typeface="Wingdings" panose="05000000000000000000" pitchFamily="2" charset="2"/>
                        <a:buNone/>
                        <a:tabLst>
                          <a:tab pos="1257300" algn="l"/>
                        </a:tabLst>
                      </a:pPr>
                      <a:endParaRPr lang="en-US" sz="800" dirty="0">
                        <a:solidFill>
                          <a:schemeClr val="tx1"/>
                        </a:solidFill>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1.2 Plans and Specs</a:t>
                      </a:r>
                    </a:p>
                    <a:p>
                      <a:pPr marL="0" marR="0" indent="0" algn="l">
                        <a:spcBef>
                          <a:spcPts val="0"/>
                        </a:spcBef>
                        <a:spcAft>
                          <a:spcPts val="0"/>
                        </a:spcAft>
                        <a:buFont typeface="Wingdings" panose="05000000000000000000" pitchFamily="2" charset="2"/>
                        <a:buNone/>
                        <a:tabLst>
                          <a:tab pos="1257300" algn="l"/>
                        </a:tabLst>
                      </a:pPr>
                      <a:endParaRPr lang="en-US" sz="800" dirty="0">
                        <a:solidFill>
                          <a:schemeClr val="tx1"/>
                        </a:solidFill>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1.3 Sampling of Concrete Mixes and Components</a:t>
                      </a:r>
                    </a:p>
                    <a:p>
                      <a:pPr marL="0" marR="0" indent="0" algn="l">
                        <a:spcBef>
                          <a:spcPts val="0"/>
                        </a:spcBef>
                        <a:spcAft>
                          <a:spcPts val="0"/>
                        </a:spcAft>
                        <a:buFont typeface="Wingdings" panose="05000000000000000000" pitchFamily="2" charset="2"/>
                        <a:buNone/>
                        <a:tabLst>
                          <a:tab pos="1257300" algn="l"/>
                        </a:tabLst>
                      </a:pPr>
                      <a:endParaRPr lang="en-US" sz="800" dirty="0">
                        <a:solidFill>
                          <a:schemeClr val="tx1"/>
                        </a:solidFill>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1.4 Concrete Mix Sample Preparation, Storage &amp; Transportation</a:t>
                      </a:r>
                    </a:p>
                    <a:p>
                      <a:pPr marL="0" marR="0" indent="0" algn="l">
                        <a:spcBef>
                          <a:spcPts val="0"/>
                        </a:spcBef>
                        <a:spcAft>
                          <a:spcPts val="0"/>
                        </a:spcAft>
                        <a:buFont typeface="Wingdings" panose="05000000000000000000" pitchFamily="2" charset="2"/>
                        <a:buNone/>
                        <a:tabLst>
                          <a:tab pos="1257300" algn="l"/>
                        </a:tabLst>
                      </a:pPr>
                      <a:endParaRPr lang="en-US" sz="800" dirty="0">
                        <a:solidFill>
                          <a:schemeClr val="tx1"/>
                        </a:solidFill>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1.5 Field and Laboratory Testing of Concrete Mixes and Components</a:t>
                      </a:r>
                    </a:p>
                    <a:p>
                      <a:pPr marL="0" marR="0" indent="0" algn="l">
                        <a:spcBef>
                          <a:spcPts val="0"/>
                        </a:spcBef>
                        <a:spcAft>
                          <a:spcPts val="0"/>
                        </a:spcAft>
                        <a:buFont typeface="Wingdings" panose="05000000000000000000" pitchFamily="2" charset="2"/>
                        <a:buNone/>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1.6 Communication of Results</a:t>
                      </a:r>
                    </a:p>
                    <a:p>
                      <a:pPr marL="0" marR="0" indent="0" algn="l">
                        <a:spcBef>
                          <a:spcPts val="0"/>
                        </a:spcBef>
                        <a:spcAft>
                          <a:spcPts val="0"/>
                        </a:spcAft>
                        <a:buFont typeface="Wingdings" panose="05000000000000000000" pitchFamily="2" charset="2"/>
                        <a:buNone/>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1.7 Equipment Calibration and Maintenance</a:t>
                      </a:r>
                    </a:p>
                    <a:p>
                      <a:pPr marL="0" marR="0" indent="0" algn="l">
                        <a:spcBef>
                          <a:spcPts val="0"/>
                        </a:spcBef>
                        <a:spcAft>
                          <a:spcPts val="0"/>
                        </a:spcAft>
                        <a:buFont typeface="Wingdings" panose="05000000000000000000" pitchFamily="2" charset="2"/>
                        <a:buNone/>
                        <a:tabLst>
                          <a:tab pos="1257300" algn="l"/>
                        </a:tabLst>
                      </a:pPr>
                      <a:endParaRPr lang="en-US" sz="1000" b="1" dirty="0">
                        <a:solidFill>
                          <a:schemeClr val="tx1"/>
                        </a:solidFill>
                        <a:effectLst/>
                        <a:latin typeface="Bookman"/>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400" b="0" dirty="0">
                          <a:solidFill>
                            <a:schemeClr val="accent2"/>
                          </a:solidFill>
                          <a:effectLst/>
                          <a:latin typeface="Bookman"/>
                          <a:ea typeface="Times New Roman" panose="02020603050405020304" pitchFamily="18" charset="0"/>
                          <a:cs typeface="Times New Roman" panose="02020603050405020304" pitchFamily="18" charset="0"/>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110</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180 min.</a:t>
                      </a:r>
                    </a:p>
                  </a:txBody>
                  <a:tcPr marL="45273" marR="45273" marT="11419" marB="114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76200" marR="0" algn="l">
                        <a:spcBef>
                          <a:spcPts val="300"/>
                        </a:spcBef>
                        <a:spcAft>
                          <a:spcPts val="0"/>
                        </a:spcAft>
                        <a:tabLst>
                          <a:tab pos="1257300" algn="l"/>
                        </a:tabLst>
                      </a:pPr>
                      <a:endParaRPr lang="en-US" sz="1000" b="1" dirty="0">
                        <a:effectLst/>
                        <a:latin typeface="Bookman"/>
                        <a:ea typeface="Times New Roman" panose="02020603050405020304" pitchFamily="18" charset="0"/>
                        <a:cs typeface="Times New Roman" panose="02020603050405020304" pitchFamily="18" charset="0"/>
                      </a:endParaRPr>
                    </a:p>
                  </a:txBody>
                  <a:tcPr marL="45273" marR="45273" marT="16931" marB="169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tabLst>
                          <a:tab pos="1257300" algn="l"/>
                        </a:tabLst>
                      </a:pPr>
                      <a:r>
                        <a:rPr lang="en-US" sz="1400" b="1" dirty="0"/>
                        <a:t>2.1 Personal and Worksite Safety</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2.2 Plans and Specs</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2.3 Sampling of Concrete Mixes and Components</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2.4 Aggregate Testing for Concrete Mixes</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2.5 Concrete Mix Testing</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2.6 Mix Production and Placement</a:t>
                      </a:r>
                    </a:p>
                    <a:p>
                      <a:pPr marL="0" marR="0" algn="l">
                        <a:spcBef>
                          <a:spcPts val="0"/>
                        </a:spcBef>
                        <a:spcAft>
                          <a:spcPts val="0"/>
                        </a:spcAft>
                        <a:tabLst>
                          <a:tab pos="1257300" algn="l"/>
                        </a:tabLst>
                      </a:pPr>
                      <a:endParaRPr lang="en-US" sz="800" b="1" dirty="0"/>
                    </a:p>
                    <a:p>
                      <a:pPr marL="0" marR="0" algn="l">
                        <a:spcBef>
                          <a:spcPts val="0"/>
                        </a:spcBef>
                        <a:spcAft>
                          <a:spcPts val="0"/>
                        </a:spcAft>
                        <a:tabLst>
                          <a:tab pos="1257300" algn="l"/>
                        </a:tabLst>
                      </a:pPr>
                      <a:r>
                        <a:rPr lang="en-US" sz="1400" b="1" dirty="0"/>
                        <a:t>2.7 Forensic Testing of Concrete</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2.8 Communication of Results</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2.9 Equipment Calibration and Maintenance</a:t>
                      </a:r>
                    </a:p>
                    <a:p>
                      <a:pPr marL="0" marR="0" algn="l">
                        <a:spcBef>
                          <a:spcPts val="0"/>
                        </a:spcBef>
                        <a:spcAft>
                          <a:spcPts val="0"/>
                        </a:spcAft>
                        <a:tabLst>
                          <a:tab pos="1257300" algn="l"/>
                        </a:tabLst>
                      </a:pPr>
                      <a:r>
                        <a:rPr lang="en-US" sz="1000" b="1" dirty="0">
                          <a:solidFill>
                            <a:schemeClr val="accent2"/>
                          </a:solidFill>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165</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360 min.</a:t>
                      </a:r>
                    </a:p>
                  </a:txBody>
                  <a:tcPr marL="45273" marR="45273" marT="11419" marB="114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76200" marR="0" algn="l">
                        <a:spcBef>
                          <a:spcPts val="300"/>
                        </a:spcBef>
                        <a:spcAft>
                          <a:spcPts val="0"/>
                        </a:spcAft>
                        <a:tabLst>
                          <a:tab pos="1257300" algn="l"/>
                        </a:tabLst>
                      </a:pPr>
                      <a:endParaRPr lang="en-US" sz="1000" b="1" dirty="0">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spcBef>
                          <a:spcPts val="0"/>
                        </a:spcBef>
                        <a:spcAft>
                          <a:spcPts val="0"/>
                        </a:spcAft>
                        <a:buFont typeface="Symbol" panose="05050102010706020507" pitchFamily="18" charset="2"/>
                        <a:buNone/>
                      </a:pPr>
                      <a:r>
                        <a:rPr lang="en-US" sz="1400" b="1" dirty="0"/>
                        <a:t>3.1 Sampling of Concrete Mixes and Components</a:t>
                      </a:r>
                    </a:p>
                    <a:p>
                      <a:pPr marL="0" marR="0" lvl="0" indent="0">
                        <a:spcBef>
                          <a:spcPts val="0"/>
                        </a:spcBef>
                        <a:spcAft>
                          <a:spcPts val="0"/>
                        </a:spcAft>
                        <a:buFont typeface="Symbol" panose="05050102010706020507" pitchFamily="18" charset="2"/>
                        <a:buNone/>
                      </a:pPr>
                      <a:endParaRPr lang="en-US" sz="1000" b="1" dirty="0">
                        <a:solidFill>
                          <a:schemeClr val="tx1"/>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t>3.2 Concrete</a:t>
                      </a:r>
                      <a:r>
                        <a:rPr lang="en-US" sz="1400" b="1" dirty="0">
                          <a:latin typeface="+mn-lt"/>
                        </a:rPr>
                        <a:t> Mix Testing</a:t>
                      </a:r>
                    </a:p>
                    <a:p>
                      <a:pPr marL="0" marR="0" lvl="0" indent="0">
                        <a:spcBef>
                          <a:spcPts val="0"/>
                        </a:spcBef>
                        <a:spcAft>
                          <a:spcPts val="0"/>
                        </a:spcAft>
                        <a:buFont typeface="Symbol" panose="05050102010706020507" pitchFamily="18" charset="2"/>
                        <a:buNone/>
                      </a:pPr>
                      <a:endParaRPr lang="en-US" sz="800" b="1" dirty="0">
                        <a:solidFill>
                          <a:schemeClr val="tx1"/>
                        </a:solidFill>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t>3.3 Concrete</a:t>
                      </a:r>
                      <a:r>
                        <a:rPr lang="en-US" sz="1400" b="1" dirty="0">
                          <a:latin typeface="+mn-lt"/>
                        </a:rPr>
                        <a:t> Mix Design</a:t>
                      </a:r>
                    </a:p>
                    <a:p>
                      <a:pPr marL="0" marR="0" lvl="0" indent="0">
                        <a:spcBef>
                          <a:spcPts val="0"/>
                        </a:spcBef>
                        <a:spcAft>
                          <a:spcPts val="0"/>
                        </a:spcAft>
                        <a:buFont typeface="Symbol" panose="05050102010706020507" pitchFamily="18" charset="2"/>
                        <a:buNone/>
                      </a:pPr>
                      <a:endParaRPr lang="en-US" sz="800" b="1" dirty="0">
                        <a:solidFill>
                          <a:schemeClr val="tx1"/>
                        </a:solidFill>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t>3.4 Concrete</a:t>
                      </a:r>
                      <a:r>
                        <a:rPr lang="en-US" sz="1400" b="1" dirty="0">
                          <a:latin typeface="+mn-lt"/>
                        </a:rPr>
                        <a:t> Mix Production and Placement</a:t>
                      </a:r>
                    </a:p>
                    <a:p>
                      <a:pPr marL="0" marR="0" lvl="0" indent="0">
                        <a:spcBef>
                          <a:spcPts val="0"/>
                        </a:spcBef>
                        <a:spcAft>
                          <a:spcPts val="0"/>
                        </a:spcAft>
                        <a:buFont typeface="Symbol" panose="05050102010706020507" pitchFamily="18" charset="2"/>
                        <a:buNone/>
                      </a:pPr>
                      <a:endParaRPr lang="en-US" sz="800" b="1" dirty="0">
                        <a:solidFill>
                          <a:schemeClr val="tx1"/>
                        </a:solidFill>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t>3.5 Concrete Inspections</a:t>
                      </a:r>
                    </a:p>
                    <a:p>
                      <a:pPr marL="0" marR="0" lvl="0" indent="0">
                        <a:spcBef>
                          <a:spcPts val="0"/>
                        </a:spcBef>
                        <a:spcAft>
                          <a:spcPts val="0"/>
                        </a:spcAft>
                        <a:buFont typeface="Symbol" panose="05050102010706020507" pitchFamily="18" charset="2"/>
                        <a:buNone/>
                      </a:pPr>
                      <a:endParaRPr lang="en-US" sz="800" b="1" dirty="0"/>
                    </a:p>
                    <a:p>
                      <a:pPr marL="0" marR="0" lvl="0" indent="0">
                        <a:spcBef>
                          <a:spcPts val="0"/>
                        </a:spcBef>
                        <a:spcAft>
                          <a:spcPts val="0"/>
                        </a:spcAft>
                        <a:buFont typeface="Symbol" panose="05050102010706020507" pitchFamily="18" charset="2"/>
                        <a:buNone/>
                      </a:pPr>
                      <a:r>
                        <a:rPr lang="en-US" sz="1400" b="1" dirty="0"/>
                        <a:t>3.6 Concrete Nondestructive Testing</a:t>
                      </a:r>
                    </a:p>
                    <a:p>
                      <a:pPr marL="0" marR="0" lvl="0" indent="0">
                        <a:spcBef>
                          <a:spcPts val="0"/>
                        </a:spcBef>
                        <a:spcAft>
                          <a:spcPts val="0"/>
                        </a:spcAft>
                        <a:buFont typeface="Symbol" panose="05050102010706020507" pitchFamily="18" charset="2"/>
                        <a:buNone/>
                      </a:pPr>
                      <a:endParaRPr lang="en-US" sz="800" b="1" dirty="0">
                        <a:latin typeface="+mn-lt"/>
                      </a:endParaRPr>
                    </a:p>
                    <a:p>
                      <a:pPr marL="0" marR="0" lvl="0" indent="0">
                        <a:spcBef>
                          <a:spcPts val="0"/>
                        </a:spcBef>
                        <a:spcAft>
                          <a:spcPts val="0"/>
                        </a:spcAft>
                        <a:buFont typeface="Symbol" panose="05050102010706020507" pitchFamily="18" charset="2"/>
                        <a:buNone/>
                      </a:pPr>
                      <a:r>
                        <a:rPr lang="en-US" sz="1400" b="1" dirty="0">
                          <a:latin typeface="+mn-lt"/>
                        </a:rPr>
                        <a:t>3.7 Quality System Implementation</a:t>
                      </a:r>
                    </a:p>
                    <a:p>
                      <a:pPr marL="0" marR="0" lvl="0" indent="0">
                        <a:spcBef>
                          <a:spcPts val="0"/>
                        </a:spcBef>
                        <a:spcAft>
                          <a:spcPts val="0"/>
                        </a:spcAft>
                        <a:buFont typeface="Symbol" panose="05050102010706020507" pitchFamily="18" charset="2"/>
                        <a:buNone/>
                      </a:pPr>
                      <a:endParaRPr lang="en-US" sz="800" b="1" u="sng" dirty="0">
                        <a:solidFill>
                          <a:schemeClr val="tx1"/>
                        </a:solidFill>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latin typeface="+mn-lt"/>
                        </a:rPr>
                        <a:t>3.8 Reporting and Supervision</a:t>
                      </a:r>
                      <a:endParaRPr lang="en-US" sz="1400" b="1" u="sng" dirty="0">
                        <a:solidFill>
                          <a:schemeClr val="tx1"/>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200" b="1" u="sng" dirty="0">
                        <a:solidFill>
                          <a:schemeClr val="tx1"/>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800" b="1" u="sng" dirty="0">
                        <a:solidFill>
                          <a:schemeClr val="tx1"/>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800" b="1" u="sng" dirty="0">
                        <a:solidFill>
                          <a:schemeClr val="tx1"/>
                        </a:solidFill>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accent2"/>
                          </a:solidFill>
                          <a:effectLst/>
                          <a:latin typeface="Times New Roman" panose="02020603050405020304" pitchFamily="18" charset="0"/>
                          <a:ea typeface="Times New Roman" panose="02020603050405020304" pitchFamily="18" charset="0"/>
                          <a:cs typeface="+mn-cs"/>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138</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390 min.</a:t>
                      </a:r>
                    </a:p>
                  </a:txBody>
                  <a:tcPr marL="45273" marR="45273" marT="28352" marB="169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76200" marR="0" algn="l">
                        <a:spcBef>
                          <a:spcPts val="300"/>
                        </a:spcBef>
                        <a:spcAft>
                          <a:spcPts val="0"/>
                        </a:spcAft>
                        <a:tabLst>
                          <a:tab pos="1257300" algn="l"/>
                        </a:tabLst>
                      </a:pPr>
                      <a:endParaRPr lang="en-US" sz="1000" b="1" dirty="0">
                        <a:effectLst/>
                        <a:latin typeface="Bookman"/>
                        <a:ea typeface="Times New Roman" panose="02020603050405020304" pitchFamily="18" charset="0"/>
                        <a:cs typeface="Times New Roman" panose="02020603050405020304" pitchFamily="18" charset="0"/>
                      </a:endParaRPr>
                    </a:p>
                  </a:txBody>
                  <a:tcPr marL="45273" marR="45273" marT="16931" marB="169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b="1" dirty="0"/>
                        <a:t>4.1 Safe Practices </a:t>
                      </a: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400" b="1" dirty="0"/>
                        <a:t>4.2 </a:t>
                      </a:r>
                      <a:r>
                        <a:rPr lang="en-US" sz="1400" b="1" dirty="0">
                          <a:latin typeface="+mn-lt"/>
                        </a:rPr>
                        <a:t>Plans and Specifications</a:t>
                      </a:r>
                      <a:endParaRPr lang="en-US" sz="1400" b="1" i="1" dirty="0">
                        <a:solidFill>
                          <a:schemeClr val="tx1"/>
                        </a:solidFill>
                        <a:effectLst/>
                        <a:latin typeface="+mn-lt"/>
                        <a:ea typeface="Times New Roman" panose="02020603050405020304" pitchFamily="18" charset="0"/>
                      </a:endParaRPr>
                    </a:p>
                    <a:p>
                      <a:pPr marL="0" marR="0" algn="l">
                        <a:spcBef>
                          <a:spcPts val="0"/>
                        </a:spcBef>
                        <a:spcAft>
                          <a:spcPts val="0"/>
                        </a:spcAft>
                      </a:pPr>
                      <a:endParaRPr lang="en-US" sz="800" b="1" dirty="0"/>
                    </a:p>
                    <a:p>
                      <a:pPr marL="0" marR="0" algn="l">
                        <a:spcBef>
                          <a:spcPts val="0"/>
                        </a:spcBef>
                        <a:spcAft>
                          <a:spcPts val="0"/>
                        </a:spcAft>
                      </a:pPr>
                      <a:r>
                        <a:rPr lang="en-US" sz="1400" b="1" dirty="0"/>
                        <a:t>4.3 Testing of Concrete Mixes</a:t>
                      </a:r>
                      <a:endParaRPr lang="en-US" sz="14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8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400" b="1" dirty="0">
                          <a:latin typeface="+mn-lt"/>
                        </a:rPr>
                        <a:t>4.4 </a:t>
                      </a:r>
                      <a:r>
                        <a:rPr lang="en-US" sz="1400" b="1" dirty="0"/>
                        <a:t>Concrete</a:t>
                      </a:r>
                      <a:r>
                        <a:rPr lang="en-US" sz="1400" b="1" dirty="0">
                          <a:latin typeface="+mn-lt"/>
                        </a:rPr>
                        <a:t> Mix Design</a:t>
                      </a:r>
                    </a:p>
                    <a:p>
                      <a:pPr marL="0" marR="0" algn="l">
                        <a:spcBef>
                          <a:spcPts val="0"/>
                        </a:spcBef>
                        <a:spcAft>
                          <a:spcPts val="0"/>
                        </a:spcAft>
                      </a:pPr>
                      <a:endParaRPr lang="en-US" sz="800" b="1" i="1" dirty="0">
                        <a:solidFill>
                          <a:schemeClr val="tx1"/>
                        </a:solidFill>
                        <a:effectLst/>
                        <a:latin typeface="+mn-lt"/>
                        <a:ea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effectLst/>
                          <a:latin typeface="+mn-lt"/>
                          <a:ea typeface="Times New Roman" panose="02020603050405020304" pitchFamily="18" charset="0"/>
                        </a:rPr>
                        <a:t>4.5 </a:t>
                      </a:r>
                      <a:r>
                        <a:rPr lang="en-US" sz="1400" b="1" dirty="0"/>
                        <a:t>Nondestructive Testing</a:t>
                      </a:r>
                    </a:p>
                    <a:p>
                      <a:pPr marL="0" marR="0" algn="l">
                        <a:spcBef>
                          <a:spcPts val="0"/>
                        </a:spcBef>
                        <a:spcAft>
                          <a:spcPts val="0"/>
                        </a:spcAft>
                      </a:pPr>
                      <a:r>
                        <a:rPr lang="en-US" sz="1400" b="1" i="0" dirty="0">
                          <a:solidFill>
                            <a:schemeClr val="tx1"/>
                          </a:solidFill>
                          <a:effectLst/>
                          <a:latin typeface="+mn-lt"/>
                          <a:ea typeface="Times New Roman" panose="02020603050405020304" pitchFamily="18" charset="0"/>
                        </a:rPr>
                        <a:t>Of Concrete</a:t>
                      </a:r>
                    </a:p>
                    <a:p>
                      <a:pPr marL="0" marR="0" algn="l">
                        <a:spcBef>
                          <a:spcPts val="0"/>
                        </a:spcBef>
                        <a:spcAft>
                          <a:spcPts val="0"/>
                        </a:spcAft>
                      </a:pPr>
                      <a:endParaRPr lang="en-US" sz="8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400" b="1" dirty="0">
                          <a:latin typeface="+mn-lt"/>
                        </a:rPr>
                        <a:t>4.6 Quality System</a:t>
                      </a:r>
                      <a:endParaRPr lang="en-US" sz="1400" b="1" i="1" dirty="0">
                        <a:solidFill>
                          <a:schemeClr val="tx1"/>
                        </a:solidFill>
                        <a:effectLst/>
                        <a:latin typeface="+mn-lt"/>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600" b="1" dirty="0">
                          <a:latin typeface="+mn-lt"/>
                        </a:rPr>
                        <a:t>4.7 </a:t>
                      </a:r>
                      <a:r>
                        <a:rPr lang="en-US" sz="1400" b="1" dirty="0">
                          <a:latin typeface="+mn-lt"/>
                        </a:rPr>
                        <a:t>Reporting and Supervision</a:t>
                      </a:r>
                      <a:endParaRPr lang="en-US" sz="14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000" b="1" i="1" dirty="0">
                          <a:solidFill>
                            <a:schemeClr val="accent2"/>
                          </a:solidFill>
                          <a:effectLst/>
                          <a:latin typeface="Arial" panose="020B0604020202020204" pitchFamily="34" charset="0"/>
                          <a:ea typeface="Times New Roman" panose="02020603050405020304" pitchFamily="18" charset="0"/>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88.</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240 min.</a:t>
                      </a:r>
                    </a:p>
                  </a:txBody>
                  <a:tcPr marL="45273" marR="45273" marT="11419" marB="114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76618826"/>
                  </a:ext>
                </a:extLst>
              </a:tr>
            </a:tbl>
          </a:graphicData>
        </a:graphic>
      </p:graphicFrame>
      <p:sp>
        <p:nvSpPr>
          <p:cNvPr id="19493" name="Rectangle 5">
            <a:extLst>
              <a:ext uri="{FF2B5EF4-FFF2-40B4-BE49-F238E27FC236}">
                <a16:creationId xmlns:a16="http://schemas.microsoft.com/office/drawing/2014/main" id="{C5BB81CE-A5FE-45FB-9C1B-37452F175657}"/>
              </a:ext>
            </a:extLst>
          </p:cNvPr>
          <p:cNvSpPr>
            <a:spLocks noChangeArrowheads="1"/>
          </p:cNvSpPr>
          <p:nvPr/>
        </p:nvSpPr>
        <p:spPr bwMode="auto">
          <a:xfrm>
            <a:off x="3932239" y="1552775"/>
            <a:ext cx="18473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800" b="1">
              <a:latin typeface="Bookman"/>
              <a:cs typeface="Times New Roman" panose="02020603050405020304" pitchFamily="18" charset="0"/>
            </a:endParaRPr>
          </a:p>
          <a:p>
            <a:br>
              <a:rPr lang="en-US" altLang="en-US" sz="800" b="1">
                <a:latin typeface="Bookman"/>
                <a:cs typeface="Times New Roman" panose="02020603050405020304" pitchFamily="18" charset="0"/>
              </a:rPr>
            </a:br>
            <a:endParaRPr lang="en-US" altLang="en-US"/>
          </a:p>
        </p:txBody>
      </p:sp>
      <p:sp>
        <p:nvSpPr>
          <p:cNvPr id="19494" name="Rectangle 6">
            <a:extLst>
              <a:ext uri="{FF2B5EF4-FFF2-40B4-BE49-F238E27FC236}">
                <a16:creationId xmlns:a16="http://schemas.microsoft.com/office/drawing/2014/main" id="{2F3EA3D1-DD48-4CFC-8EED-AE7455D3BCB7}"/>
              </a:ext>
            </a:extLst>
          </p:cNvPr>
          <p:cNvSpPr>
            <a:spLocks noChangeArrowheads="1"/>
          </p:cNvSpPr>
          <p:nvPr/>
        </p:nvSpPr>
        <p:spPr bwMode="auto">
          <a:xfrm>
            <a:off x="3932239" y="1614330"/>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br>
              <a:rPr lang="en-US" altLang="en-US" sz="800">
                <a:cs typeface="Times New Roman" panose="02020603050405020304" pitchFamily="18" charset="0"/>
              </a:rPr>
            </a:br>
            <a:endParaRPr lang="en-US" altLang="en-US"/>
          </a:p>
        </p:txBody>
      </p:sp>
      <p:pic>
        <p:nvPicPr>
          <p:cNvPr id="8" name="Picture 7" descr="Logo&#10;&#10;Description automatically generated">
            <a:extLst>
              <a:ext uri="{FF2B5EF4-FFF2-40B4-BE49-F238E27FC236}">
                <a16:creationId xmlns:a16="http://schemas.microsoft.com/office/drawing/2014/main" id="{03A3806D-CA72-4EDE-B260-16A4D579EF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3" name="Slide Number Placeholder 2">
            <a:extLst>
              <a:ext uri="{FF2B5EF4-FFF2-40B4-BE49-F238E27FC236}">
                <a16:creationId xmlns:a16="http://schemas.microsoft.com/office/drawing/2014/main" id="{CF0D10C7-AE3A-46A0-98DE-02D59A3B10CD}"/>
              </a:ext>
            </a:extLst>
          </p:cNvPr>
          <p:cNvSpPr>
            <a:spLocks noGrp="1"/>
          </p:cNvSpPr>
          <p:nvPr>
            <p:ph type="sldNum" sz="quarter" idx="12"/>
          </p:nvPr>
        </p:nvSpPr>
        <p:spPr/>
        <p:txBody>
          <a:bodyPr/>
          <a:lstStyle/>
          <a:p>
            <a:fld id="{3B9CEACF-30DA-4797-97DE-6EB915E189E1}" type="slidenum">
              <a:rPr lang="en-US" smtClean="0"/>
              <a:t>10</a:t>
            </a:fld>
            <a:endParaRPr lang="en-US"/>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a:extLst>
              <a:ext uri="{FF2B5EF4-FFF2-40B4-BE49-F238E27FC236}">
                <a16:creationId xmlns:a16="http://schemas.microsoft.com/office/drawing/2014/main" id="{9F33D8EA-3206-46E3-BD0D-366668359744}"/>
              </a:ext>
            </a:extLst>
          </p:cNvPr>
          <p:cNvSpPr txBox="1">
            <a:spLocks noChangeArrowheads="1"/>
          </p:cNvSpPr>
          <p:nvPr/>
        </p:nvSpPr>
        <p:spPr bwMode="auto">
          <a:xfrm>
            <a:off x="266701" y="1568253"/>
            <a:ext cx="1165542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latin typeface="Helvetica" panose="020B0604020202020204" pitchFamily="34" charset="0"/>
                <a:cs typeface="Helvetica" panose="020B0604020202020204" pitchFamily="34" charset="0"/>
              </a:rPr>
              <a:t>Construction Materials Testing - Soils Content Outline</a:t>
            </a:r>
          </a:p>
        </p:txBody>
      </p:sp>
      <p:sp>
        <p:nvSpPr>
          <p:cNvPr id="10" name="TextBox 9">
            <a:extLst>
              <a:ext uri="{FF2B5EF4-FFF2-40B4-BE49-F238E27FC236}">
                <a16:creationId xmlns:a16="http://schemas.microsoft.com/office/drawing/2014/main" id="{47A5DABA-FC51-4E78-B4A3-1E810E1DA16F}"/>
              </a:ext>
            </a:extLst>
          </p:cNvPr>
          <p:cNvSpPr txBox="1"/>
          <p:nvPr/>
        </p:nvSpPr>
        <p:spPr>
          <a:xfrm>
            <a:off x="2022476" y="5305425"/>
            <a:ext cx="8143875" cy="400050"/>
          </a:xfrm>
          <a:prstGeom prst="rect">
            <a:avLst/>
          </a:prstGeom>
          <a:solidFill>
            <a:schemeClr val="accent4">
              <a:lumMod val="20000"/>
              <a:lumOff val="80000"/>
            </a:schemeClr>
          </a:solidFill>
        </p:spPr>
        <p:txBody>
          <a:bodyPr>
            <a:spAutoFit/>
          </a:bodyPr>
          <a:lstStyle/>
          <a:p>
            <a:pPr>
              <a:defRPr/>
            </a:pPr>
            <a:endParaRPr lang="en-US" altLang="en-US" sz="2000" dirty="0">
              <a:solidFill>
                <a:prstClr val="black"/>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31AD325F-8BBC-48B1-9199-9797E191483E}"/>
              </a:ext>
            </a:extLst>
          </p:cNvPr>
          <p:cNvGraphicFramePr>
            <a:graphicFrameLocks noGrp="1"/>
          </p:cNvGraphicFramePr>
          <p:nvPr>
            <p:extLst>
              <p:ext uri="{D42A27DB-BD31-4B8C-83A1-F6EECF244321}">
                <p14:modId xmlns:p14="http://schemas.microsoft.com/office/powerpoint/2010/main" val="2562075554"/>
              </p:ext>
            </p:extLst>
          </p:nvPr>
        </p:nvGraphicFramePr>
        <p:xfrm>
          <a:off x="139700" y="2107574"/>
          <a:ext cx="11782423" cy="4662960"/>
        </p:xfrm>
        <a:graphic>
          <a:graphicData uri="http://schemas.openxmlformats.org/drawingml/2006/table">
            <a:tbl>
              <a:tblPr firstRow="1" firstCol="1" bandRow="1" bandCol="1">
                <a:tableStyleId>{5C22544A-7EE6-4342-B048-85BDC9FD1C3A}</a:tableStyleId>
              </a:tblPr>
              <a:tblGrid>
                <a:gridCol w="2308608">
                  <a:extLst>
                    <a:ext uri="{9D8B030D-6E8A-4147-A177-3AD203B41FA5}">
                      <a16:colId xmlns:a16="http://schemas.microsoft.com/office/drawing/2014/main" val="2450633092"/>
                    </a:ext>
                  </a:extLst>
                </a:gridCol>
                <a:gridCol w="204844">
                  <a:extLst>
                    <a:ext uri="{9D8B030D-6E8A-4147-A177-3AD203B41FA5}">
                      <a16:colId xmlns:a16="http://schemas.microsoft.com/office/drawing/2014/main" val="2880133700"/>
                    </a:ext>
                  </a:extLst>
                </a:gridCol>
                <a:gridCol w="2970210">
                  <a:extLst>
                    <a:ext uri="{9D8B030D-6E8A-4147-A177-3AD203B41FA5}">
                      <a16:colId xmlns:a16="http://schemas.microsoft.com/office/drawing/2014/main" val="1552640315"/>
                    </a:ext>
                  </a:extLst>
                </a:gridCol>
                <a:gridCol w="204844">
                  <a:extLst>
                    <a:ext uri="{9D8B030D-6E8A-4147-A177-3AD203B41FA5}">
                      <a16:colId xmlns:a16="http://schemas.microsoft.com/office/drawing/2014/main" val="2604078894"/>
                    </a:ext>
                  </a:extLst>
                </a:gridCol>
                <a:gridCol w="3144812">
                  <a:extLst>
                    <a:ext uri="{9D8B030D-6E8A-4147-A177-3AD203B41FA5}">
                      <a16:colId xmlns:a16="http://schemas.microsoft.com/office/drawing/2014/main" val="266480208"/>
                    </a:ext>
                  </a:extLst>
                </a:gridCol>
                <a:gridCol w="155845">
                  <a:extLst>
                    <a:ext uri="{9D8B030D-6E8A-4147-A177-3AD203B41FA5}">
                      <a16:colId xmlns:a16="http://schemas.microsoft.com/office/drawing/2014/main" val="3865544794"/>
                    </a:ext>
                  </a:extLst>
                </a:gridCol>
                <a:gridCol w="2793260">
                  <a:extLst>
                    <a:ext uri="{9D8B030D-6E8A-4147-A177-3AD203B41FA5}">
                      <a16:colId xmlns:a16="http://schemas.microsoft.com/office/drawing/2014/main" val="3803885920"/>
                    </a:ext>
                  </a:extLst>
                </a:gridCol>
              </a:tblGrid>
              <a:tr h="281639">
                <a:tc gridSpan="7">
                  <a:txBody>
                    <a:bodyPr/>
                    <a:lstStyle/>
                    <a:p>
                      <a:pPr marL="0" marR="0" algn="ctr">
                        <a:spcBef>
                          <a:spcPts val="0"/>
                        </a:spcBef>
                        <a:spcAft>
                          <a:spcPts val="0"/>
                        </a:spcAft>
                        <a:tabLst>
                          <a:tab pos="1257300" algn="l"/>
                        </a:tabLst>
                      </a:pPr>
                      <a:r>
                        <a:rPr lang="en-US" sz="1800" b="1" dirty="0">
                          <a:solidFill>
                            <a:schemeClr val="tx1"/>
                          </a:solidFill>
                          <a:effectLst/>
                          <a:latin typeface="Bookman"/>
                          <a:ea typeface="Times New Roman" panose="02020603050405020304" pitchFamily="18" charset="0"/>
                          <a:cs typeface="Times New Roman" panose="02020603050405020304" pitchFamily="18" charset="0"/>
                        </a:rPr>
                        <a:t>Domains</a:t>
                      </a:r>
                    </a:p>
                  </a:txBody>
                  <a:tcPr marL="45274" marR="45274"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marL="0" marR="0" algn="ctr">
                        <a:spcBef>
                          <a:spcPts val="0"/>
                        </a:spcBef>
                        <a:spcAft>
                          <a:spcPts val="0"/>
                        </a:spcAft>
                      </a:pPr>
                      <a:endParaRPr lang="en-US" sz="1000"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0"/>
                        </a:spcBef>
                        <a:spcAft>
                          <a:spcPts val="0"/>
                        </a:spcAft>
                      </a:pP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marL="0" marR="0" algn="ctr">
                        <a:spcBef>
                          <a:spcPts val="300"/>
                        </a:spcBef>
                        <a:spcAft>
                          <a:spcPts val="0"/>
                        </a:spcAft>
                        <a:tabLst>
                          <a:tab pos="1257300" algn="l"/>
                        </a:tabLst>
                      </a:pPr>
                      <a:endParaRPr lang="en-US" sz="10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300"/>
                        </a:spcBef>
                        <a:spcAft>
                          <a:spcPts val="0"/>
                        </a:spcAft>
                        <a:tabLst>
                          <a:tab pos="1257300" algn="l"/>
                        </a:tabLst>
                      </a:pPr>
                      <a:endParaRPr lang="en-US" sz="14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algn="ctr">
                        <a:spcBef>
                          <a:spcPts val="300"/>
                        </a:spcBef>
                        <a:spcAft>
                          <a:spcPts val="0"/>
                        </a:spcAft>
                        <a:tabLst>
                          <a:tab pos="1257300" algn="l"/>
                        </a:tabLst>
                      </a:pPr>
                      <a:endParaRPr lang="en-US" sz="10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300"/>
                        </a:spcBef>
                        <a:spcAft>
                          <a:spcPts val="0"/>
                        </a:spcAft>
                        <a:tabLst>
                          <a:tab pos="1257300" algn="l"/>
                        </a:tabLst>
                      </a:pPr>
                      <a:endParaRPr lang="en-US" sz="14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30538869"/>
                  </a:ext>
                </a:extLst>
              </a:tr>
              <a:tr h="265771">
                <a:tc>
                  <a:txBody>
                    <a:bodyPr/>
                    <a:lstStyle/>
                    <a:p>
                      <a:pPr marL="0" marR="0" algn="ctr">
                        <a:spcBef>
                          <a:spcPts val="0"/>
                        </a:spcBef>
                        <a:spcAft>
                          <a:spcPts val="0"/>
                        </a:spcAft>
                        <a:tabLst>
                          <a:tab pos="1257300" algn="l"/>
                        </a:tabLst>
                      </a:pPr>
                      <a:r>
                        <a:rPr lang="en-US" sz="1600" dirty="0">
                          <a:solidFill>
                            <a:schemeClr val="tx1"/>
                          </a:solidFill>
                          <a:effectLst/>
                          <a:hlinkClick r:id="rId3"/>
                        </a:rPr>
                        <a:t>Level I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4" marR="45274"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2">
                  <a:txBody>
                    <a:bodyPr/>
                    <a:lstStyle/>
                    <a:p>
                      <a:pPr marL="0" marR="0" algn="ctr">
                        <a:spcBef>
                          <a:spcPts val="0"/>
                        </a:spcBef>
                        <a:spcAft>
                          <a:spcPts val="0"/>
                        </a:spcAf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p>
                      <a:pPr marL="76200" marR="0" algn="l">
                        <a:spcBef>
                          <a:spcPts val="300"/>
                        </a:spcBef>
                        <a:spcAft>
                          <a:spcPts val="0"/>
                        </a:spcAft>
                        <a:tabLst>
                          <a:tab pos="1257300" algn="l"/>
                        </a:tabLst>
                      </a:pPr>
                      <a:r>
                        <a:rPr lang="en-US" sz="1600"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spcBef>
                          <a:spcPts val="0"/>
                        </a:spcBef>
                        <a:spcAft>
                          <a:spcPts val="0"/>
                        </a:spcAft>
                        <a:tabLst>
                          <a:tab pos="228600" algn="l"/>
                        </a:tabLs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228600" algn="l"/>
                        </a:tabLs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228600" algn="l"/>
                        </a:tabLs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5274" marR="45274"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solidFill>
                            <a:schemeClr val="tx1"/>
                          </a:solidFill>
                          <a:effectLst/>
                          <a:hlinkClick r:id="rId4"/>
                        </a:rPr>
                        <a:t>Level II</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45274" marR="45274"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2">
                  <a:txBody>
                    <a:bodyPr/>
                    <a:lstStyle/>
                    <a:p>
                      <a:pPr marL="0" marR="0" algn="ctr">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228600" marR="0" indent="-152400">
                        <a:spcBef>
                          <a:spcPts val="0"/>
                        </a:spcBef>
                        <a:spcAft>
                          <a:spcPts val="0"/>
                        </a:spcAft>
                        <a:tabLst>
                          <a:tab pos="2286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p>
                      <a:pPr marL="228600" marR="0" indent="-152400">
                        <a:spcBef>
                          <a:spcPts val="0"/>
                        </a:spcBef>
                        <a:spcAft>
                          <a:spcPts val="0"/>
                        </a:spcAft>
                        <a:tabLst>
                          <a:tab pos="2286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45274" marR="45274"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300"/>
                        </a:spcBef>
                        <a:spcAft>
                          <a:spcPts val="0"/>
                        </a:spcAft>
                        <a:tabLst>
                          <a:tab pos="1257300" algn="l"/>
                        </a:tabLst>
                      </a:pPr>
                      <a:r>
                        <a:rPr lang="en-US" sz="1600" b="1" dirty="0">
                          <a:solidFill>
                            <a:schemeClr val="tx1"/>
                          </a:solidFill>
                          <a:effectLst/>
                          <a:hlinkClick r:id="rId5"/>
                        </a:rPr>
                        <a:t>Level III</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4" marR="45274"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rowSpan="2">
                  <a:txBody>
                    <a:bodyPr/>
                    <a:lstStyle/>
                    <a:p>
                      <a:pPr marL="0" marR="0" algn="ctr">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spcBef>
                          <a:spcPts val="0"/>
                        </a:spcBef>
                        <a:spcAft>
                          <a:spcPts val="0"/>
                        </a:spcAft>
                        <a:tabLst>
                          <a:tab pos="762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762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45274" marR="45274"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300"/>
                        </a:spcBef>
                        <a:spcAft>
                          <a:spcPts val="0"/>
                        </a:spcAft>
                        <a:tabLst>
                          <a:tab pos="1257300" algn="l"/>
                        </a:tabLst>
                      </a:pPr>
                      <a:r>
                        <a:rPr lang="en-US" sz="1600" b="1" dirty="0">
                          <a:solidFill>
                            <a:schemeClr val="tx1"/>
                          </a:solidFill>
                          <a:effectLst/>
                          <a:hlinkClick r:id="rId6"/>
                        </a:rPr>
                        <a:t>Level IV</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4" marR="45274"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14805668"/>
                  </a:ext>
                </a:extLst>
              </a:tr>
              <a:tr h="3990334">
                <a:tc>
                  <a:txBody>
                    <a:bodyPr/>
                    <a:lstStyle/>
                    <a:p>
                      <a:pPr marL="0" marR="0" indent="0" algn="l">
                        <a:spcBef>
                          <a:spcPts val="0"/>
                        </a:spcBef>
                        <a:spcAft>
                          <a:spcPts val="0"/>
                        </a:spcAft>
                        <a:buFont typeface="Wingdings" panose="05000000000000000000" pitchFamily="2" charset="2"/>
                        <a:buNone/>
                        <a:tabLst>
                          <a:tab pos="1257300" algn="l"/>
                        </a:tabLst>
                      </a:pPr>
                      <a:r>
                        <a:rPr lang="en-US" sz="1600" dirty="0">
                          <a:solidFill>
                            <a:schemeClr val="tx1"/>
                          </a:solidFill>
                        </a:rPr>
                        <a:t>1.1 Personal and Worksite Safety</a:t>
                      </a:r>
                    </a:p>
                    <a:p>
                      <a:pPr marL="0" marR="0" indent="0" algn="l">
                        <a:spcBef>
                          <a:spcPts val="0"/>
                        </a:spcBef>
                        <a:spcAft>
                          <a:spcPts val="0"/>
                        </a:spcAft>
                        <a:buFont typeface="Wingdings" panose="05000000000000000000" pitchFamily="2" charset="2"/>
                        <a:buNone/>
                        <a:tabLst>
                          <a:tab pos="1257300" algn="l"/>
                        </a:tabLst>
                      </a:pPr>
                      <a:r>
                        <a:rPr lang="en-US" sz="1600" dirty="0">
                          <a:solidFill>
                            <a:schemeClr val="tx1"/>
                          </a:solidFill>
                        </a:rPr>
                        <a:t>1.2 Plans and Specs</a:t>
                      </a:r>
                    </a:p>
                    <a:p>
                      <a:pPr marL="0" marR="0" indent="0" algn="l">
                        <a:spcBef>
                          <a:spcPts val="0"/>
                        </a:spcBef>
                        <a:spcAft>
                          <a:spcPts val="0"/>
                        </a:spcAft>
                        <a:buFont typeface="Wingdings" panose="05000000000000000000" pitchFamily="2" charset="2"/>
                        <a:buNone/>
                        <a:tabLst>
                          <a:tab pos="1257300" algn="l"/>
                        </a:tabLst>
                      </a:pPr>
                      <a:r>
                        <a:rPr lang="en-US" sz="1600" dirty="0">
                          <a:solidFill>
                            <a:schemeClr val="tx1"/>
                          </a:solidFill>
                        </a:rPr>
                        <a:t>1.3 Sampling of Soils</a:t>
                      </a:r>
                    </a:p>
                    <a:p>
                      <a:pPr marL="0" marR="0" indent="0" algn="l">
                        <a:spcBef>
                          <a:spcPts val="0"/>
                        </a:spcBef>
                        <a:spcAft>
                          <a:spcPts val="0"/>
                        </a:spcAft>
                        <a:buFont typeface="Wingdings" panose="05000000000000000000" pitchFamily="2" charset="2"/>
                        <a:buNone/>
                        <a:tabLst>
                          <a:tab pos="1257300" algn="l"/>
                        </a:tabLst>
                      </a:pPr>
                      <a:r>
                        <a:rPr lang="en-US" sz="1600" dirty="0">
                          <a:solidFill>
                            <a:schemeClr val="tx1"/>
                          </a:solidFill>
                        </a:rPr>
                        <a:t>1.4 Sample Preparation</a:t>
                      </a:r>
                    </a:p>
                    <a:p>
                      <a:pPr marL="0" marR="0" indent="0" algn="l">
                        <a:spcBef>
                          <a:spcPts val="0"/>
                        </a:spcBef>
                        <a:spcAft>
                          <a:spcPts val="0"/>
                        </a:spcAft>
                        <a:buFont typeface="Wingdings" panose="05000000000000000000" pitchFamily="2" charset="2"/>
                        <a:buNone/>
                        <a:tabLst>
                          <a:tab pos="1257300" algn="l"/>
                        </a:tabLst>
                      </a:pPr>
                      <a:r>
                        <a:rPr lang="en-US" sz="1600" dirty="0">
                          <a:solidFill>
                            <a:schemeClr val="tx1"/>
                          </a:solidFill>
                        </a:rPr>
                        <a:t>1.5 </a:t>
                      </a:r>
                      <a:r>
                        <a:rPr lang="en-US" sz="1600" dirty="0">
                          <a:solidFill>
                            <a:schemeClr val="tx1"/>
                          </a:solidFill>
                          <a:latin typeface="+mn-lt"/>
                        </a:rPr>
                        <a:t>Field Density Testing</a:t>
                      </a:r>
                    </a:p>
                    <a:p>
                      <a:pPr marL="0" marR="0" indent="0" algn="l">
                        <a:spcBef>
                          <a:spcPts val="0"/>
                        </a:spcBef>
                        <a:spcAft>
                          <a:spcPts val="0"/>
                        </a:spcAft>
                        <a:buFont typeface="Wingdings" panose="05000000000000000000" pitchFamily="2" charset="2"/>
                        <a:buNone/>
                        <a:tabLst>
                          <a:tab pos="1257300" algn="l"/>
                        </a:tabLst>
                      </a:pPr>
                      <a:r>
                        <a:rPr lang="en-US" sz="1600" dirty="0">
                          <a:solidFill>
                            <a:schemeClr val="tx1"/>
                          </a:solidFill>
                        </a:rPr>
                        <a:t>1.6 Laboratory Testing of Soils</a:t>
                      </a:r>
                      <a:endParaRPr lang="en-US" sz="1600" b="1" dirty="0">
                        <a:solidFill>
                          <a:schemeClr val="tx1"/>
                        </a:solidFill>
                        <a:effectLst/>
                        <a:latin typeface="+mn-lt"/>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600" dirty="0">
                          <a:solidFill>
                            <a:schemeClr val="tx1"/>
                          </a:solidFill>
                          <a:latin typeface="+mn-lt"/>
                        </a:rPr>
                        <a:t>1.7 Communication of Results</a:t>
                      </a:r>
                    </a:p>
                    <a:p>
                      <a:pPr marL="0" marR="0" indent="0" algn="l">
                        <a:spcBef>
                          <a:spcPts val="0"/>
                        </a:spcBef>
                        <a:spcAft>
                          <a:spcPts val="0"/>
                        </a:spcAft>
                        <a:buFont typeface="Wingdings" panose="05000000000000000000" pitchFamily="2" charset="2"/>
                        <a:buNone/>
                        <a:tabLst>
                          <a:tab pos="1257300" algn="l"/>
                        </a:tabLst>
                      </a:pPr>
                      <a:r>
                        <a:rPr lang="en-US" sz="1600" dirty="0">
                          <a:solidFill>
                            <a:schemeClr val="tx1"/>
                          </a:solidFill>
                        </a:rPr>
                        <a:t>1.8 Equipment Calibration and Maintenance</a:t>
                      </a:r>
                    </a:p>
                    <a:p>
                      <a:pPr marL="0" marR="0" indent="0" algn="l">
                        <a:spcBef>
                          <a:spcPts val="0"/>
                        </a:spcBef>
                        <a:spcAft>
                          <a:spcPts val="0"/>
                        </a:spcAft>
                        <a:buFont typeface="Wingdings" panose="05000000000000000000" pitchFamily="2" charset="2"/>
                        <a:buNone/>
                        <a:tabLst>
                          <a:tab pos="1257300" algn="l"/>
                        </a:tabLst>
                      </a:pPr>
                      <a:endParaRPr lang="en-US" sz="1400" b="1" dirty="0">
                        <a:solidFill>
                          <a:schemeClr val="tx1"/>
                        </a:solidFill>
                        <a:effectLst/>
                        <a:latin typeface="Bookman"/>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endParaRPr lang="en-US" sz="1200" b="1" dirty="0">
                        <a:solidFill>
                          <a:schemeClr val="tx1"/>
                        </a:solidFill>
                        <a:effectLst/>
                        <a:latin typeface="Bookman"/>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400" b="0" dirty="0">
                          <a:solidFill>
                            <a:schemeClr val="accent2"/>
                          </a:solidFill>
                          <a:effectLst/>
                          <a:latin typeface="Bookman"/>
                          <a:ea typeface="Times New Roman" panose="02020603050405020304" pitchFamily="18" charset="0"/>
                          <a:cs typeface="Times New Roman" panose="02020603050405020304" pitchFamily="18" charset="0"/>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110</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240 min.</a:t>
                      </a:r>
                    </a:p>
                  </a:txBody>
                  <a:tcPr marL="45274" marR="45274" marT="11419" marB="114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76200" marR="0" algn="l">
                        <a:spcBef>
                          <a:spcPts val="300"/>
                        </a:spcBef>
                        <a:spcAft>
                          <a:spcPts val="0"/>
                        </a:spcAft>
                        <a:tabLst>
                          <a:tab pos="1257300" algn="l"/>
                        </a:tabLst>
                      </a:pPr>
                      <a:endParaRPr lang="en-US" sz="1000" b="1" dirty="0">
                        <a:effectLst/>
                        <a:latin typeface="Bookman"/>
                        <a:ea typeface="Times New Roman" panose="02020603050405020304" pitchFamily="18" charset="0"/>
                        <a:cs typeface="Times New Roman" panose="02020603050405020304" pitchFamily="18" charset="0"/>
                      </a:endParaRPr>
                    </a:p>
                  </a:txBody>
                  <a:tcPr marL="45273" marR="45273" marT="16931" marB="169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tabLst>
                          <a:tab pos="1257300" algn="l"/>
                        </a:tabLst>
                      </a:pPr>
                      <a:r>
                        <a:rPr lang="en-US" sz="1600" b="1" dirty="0"/>
                        <a:t>2.1 </a:t>
                      </a:r>
                      <a:r>
                        <a:rPr lang="en-US" sz="1600" b="1" dirty="0">
                          <a:latin typeface="+mn-lt"/>
                        </a:rPr>
                        <a:t>Personal and Worksite Safety</a:t>
                      </a:r>
                    </a:p>
                    <a:p>
                      <a:pPr marL="0" marR="0" algn="l">
                        <a:spcBef>
                          <a:spcPts val="0"/>
                        </a:spcBef>
                        <a:spcAft>
                          <a:spcPts val="0"/>
                        </a:spcAft>
                        <a:tabLst>
                          <a:tab pos="1257300" algn="l"/>
                        </a:tabLst>
                      </a:pPr>
                      <a:r>
                        <a:rPr lang="en-US" sz="1600" b="1" dirty="0"/>
                        <a:t>2.2 Plans and Specs</a:t>
                      </a:r>
                    </a:p>
                    <a:p>
                      <a:pPr marL="0" marR="0" algn="l">
                        <a:spcBef>
                          <a:spcPts val="0"/>
                        </a:spcBef>
                        <a:spcAft>
                          <a:spcPts val="0"/>
                        </a:spcAft>
                        <a:tabLst>
                          <a:tab pos="1257300" algn="l"/>
                        </a:tabLst>
                      </a:pPr>
                      <a:r>
                        <a:rPr lang="en-US" sz="1600" b="1" dirty="0"/>
                        <a:t>2.3 Sampling of Soils</a:t>
                      </a:r>
                    </a:p>
                    <a:p>
                      <a:pPr marL="0" marR="0" algn="l">
                        <a:spcBef>
                          <a:spcPts val="0"/>
                        </a:spcBef>
                        <a:spcAft>
                          <a:spcPts val="0"/>
                        </a:spcAft>
                        <a:tabLst>
                          <a:tab pos="1257300" algn="l"/>
                        </a:tabLst>
                      </a:pPr>
                      <a:r>
                        <a:rPr lang="en-US" sz="1600" b="1" dirty="0"/>
                        <a:t>2.4 </a:t>
                      </a:r>
                      <a:r>
                        <a:rPr lang="en-US" sz="1600" b="1" dirty="0">
                          <a:latin typeface="+mn-lt"/>
                        </a:rPr>
                        <a:t>Sample Preparation</a:t>
                      </a:r>
                    </a:p>
                    <a:p>
                      <a:pPr marL="0" marR="0" algn="l">
                        <a:spcBef>
                          <a:spcPts val="0"/>
                        </a:spcBef>
                        <a:spcAft>
                          <a:spcPts val="0"/>
                        </a:spcAft>
                        <a:tabLst>
                          <a:tab pos="1257300" algn="l"/>
                        </a:tabLst>
                      </a:pPr>
                      <a:r>
                        <a:rPr lang="en-US" sz="1600" b="1" dirty="0">
                          <a:latin typeface="+mn-lt"/>
                        </a:rPr>
                        <a:t>2.5 Field Testing of Soils</a:t>
                      </a:r>
                    </a:p>
                    <a:p>
                      <a:pPr marL="0" marR="0" algn="l">
                        <a:spcBef>
                          <a:spcPts val="0"/>
                        </a:spcBef>
                        <a:spcAft>
                          <a:spcPts val="0"/>
                        </a:spcAft>
                        <a:tabLst>
                          <a:tab pos="1257300" algn="l"/>
                        </a:tabLst>
                      </a:pPr>
                      <a:r>
                        <a:rPr lang="en-US" sz="1600" b="1" dirty="0">
                          <a:latin typeface="+mn-lt"/>
                        </a:rPr>
                        <a:t>2.6 Laboratory Testing of Soils</a:t>
                      </a:r>
                    </a:p>
                    <a:p>
                      <a:pPr marL="0" marR="0" algn="l">
                        <a:spcBef>
                          <a:spcPts val="0"/>
                        </a:spcBef>
                        <a:spcAft>
                          <a:spcPts val="0"/>
                        </a:spcAft>
                        <a:tabLst>
                          <a:tab pos="1257300" algn="l"/>
                        </a:tabLst>
                      </a:pPr>
                      <a:r>
                        <a:rPr lang="en-US" sz="1600" b="1" dirty="0"/>
                        <a:t>2.7 </a:t>
                      </a:r>
                      <a:r>
                        <a:rPr lang="en-US" sz="1600" b="1" dirty="0">
                          <a:latin typeface="+mn-lt"/>
                        </a:rPr>
                        <a:t>Field Observation of Soils Construction Operations</a:t>
                      </a:r>
                    </a:p>
                    <a:p>
                      <a:pPr marL="0" marR="0" algn="l">
                        <a:spcBef>
                          <a:spcPts val="0"/>
                        </a:spcBef>
                        <a:spcAft>
                          <a:spcPts val="0"/>
                        </a:spcAft>
                        <a:tabLst>
                          <a:tab pos="1257300" algn="l"/>
                        </a:tabLst>
                      </a:pPr>
                      <a:r>
                        <a:rPr lang="en-US" sz="1600" b="1" dirty="0"/>
                        <a:t>2.8 Evaluation of Soils Test Results</a:t>
                      </a:r>
                    </a:p>
                    <a:p>
                      <a:pPr marL="0" marR="0" algn="l">
                        <a:spcBef>
                          <a:spcPts val="0"/>
                        </a:spcBef>
                        <a:spcAft>
                          <a:spcPts val="0"/>
                        </a:spcAft>
                        <a:tabLst>
                          <a:tab pos="1257300" algn="l"/>
                        </a:tabLst>
                      </a:pPr>
                      <a:r>
                        <a:rPr lang="en-US" sz="1600" b="1" dirty="0"/>
                        <a:t>2.9 Communication of Results</a:t>
                      </a:r>
                    </a:p>
                    <a:p>
                      <a:pPr marL="0" marR="0" algn="l">
                        <a:spcBef>
                          <a:spcPts val="0"/>
                        </a:spcBef>
                        <a:spcAft>
                          <a:spcPts val="0"/>
                        </a:spcAft>
                        <a:tabLst>
                          <a:tab pos="1257300" algn="l"/>
                        </a:tabLst>
                      </a:pPr>
                      <a:r>
                        <a:rPr lang="en-US" sz="1600" b="1" dirty="0"/>
                        <a:t>2.10 Equipment Calibration and Maintenance</a:t>
                      </a:r>
                    </a:p>
                    <a:p>
                      <a:pPr marL="0" marR="0" algn="l">
                        <a:spcBef>
                          <a:spcPts val="0"/>
                        </a:spcBef>
                        <a:spcAft>
                          <a:spcPts val="0"/>
                        </a:spcAft>
                        <a:tabLst>
                          <a:tab pos="1257300" algn="l"/>
                        </a:tabLst>
                      </a:pPr>
                      <a:endParaRPr lang="en-US" sz="800" b="1" dirty="0"/>
                    </a:p>
                    <a:p>
                      <a:pPr marL="0" marR="0" algn="l">
                        <a:spcBef>
                          <a:spcPts val="0"/>
                        </a:spcBef>
                        <a:spcAft>
                          <a:spcPts val="0"/>
                        </a:spcAft>
                        <a:tabLst>
                          <a:tab pos="1257300" algn="l"/>
                        </a:tabLst>
                      </a:pPr>
                      <a:endParaRPr lang="en-US" sz="800" b="1" dirty="0"/>
                    </a:p>
                    <a:p>
                      <a:pPr marL="0" marR="0" algn="l">
                        <a:spcBef>
                          <a:spcPts val="0"/>
                        </a:spcBef>
                        <a:spcAft>
                          <a:spcPts val="0"/>
                        </a:spcAft>
                        <a:tabLst>
                          <a:tab pos="1257300" algn="l"/>
                        </a:tabLst>
                      </a:pPr>
                      <a:endParaRPr lang="en-US" sz="800" b="1" dirty="0"/>
                    </a:p>
                    <a:p>
                      <a:pPr marL="0" marR="0" algn="l">
                        <a:spcBef>
                          <a:spcPts val="0"/>
                        </a:spcBef>
                        <a:spcAft>
                          <a:spcPts val="0"/>
                        </a:spcAft>
                        <a:tabLst>
                          <a:tab pos="1257300" algn="l"/>
                        </a:tabLst>
                      </a:pPr>
                      <a:endParaRPr lang="en-US" sz="800" b="1" dirty="0"/>
                    </a:p>
                    <a:p>
                      <a:pPr marL="0" marR="0" algn="l">
                        <a:spcBef>
                          <a:spcPts val="0"/>
                        </a:spcBef>
                        <a:spcAft>
                          <a:spcPts val="0"/>
                        </a:spcAft>
                        <a:tabLst>
                          <a:tab pos="1257300" algn="l"/>
                        </a:tabLst>
                      </a:pPr>
                      <a:r>
                        <a:rPr lang="en-US" sz="1000" b="1" dirty="0">
                          <a:solidFill>
                            <a:schemeClr val="accent2"/>
                          </a:solidFill>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165</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405 min.</a:t>
                      </a:r>
                    </a:p>
                  </a:txBody>
                  <a:tcPr marL="45274" marR="45274" marT="11419" marB="114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76200" marR="0" algn="l">
                        <a:spcBef>
                          <a:spcPts val="300"/>
                        </a:spcBef>
                        <a:spcAft>
                          <a:spcPts val="0"/>
                        </a:spcAft>
                        <a:tabLst>
                          <a:tab pos="1257300" algn="l"/>
                        </a:tabLst>
                      </a:pPr>
                      <a:endParaRPr lang="en-US" sz="1000" b="1" dirty="0">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spcBef>
                          <a:spcPts val="0"/>
                        </a:spcBef>
                        <a:spcAft>
                          <a:spcPts val="0"/>
                        </a:spcAft>
                        <a:buFont typeface="Symbol" panose="05050102010706020507" pitchFamily="18" charset="2"/>
                        <a:buNone/>
                      </a:pPr>
                      <a:r>
                        <a:rPr lang="en-US" sz="1600" b="1" dirty="0">
                          <a:solidFill>
                            <a:schemeClr val="tx1"/>
                          </a:solidFill>
                          <a:effectLst/>
                          <a:latin typeface="+mn-lt"/>
                        </a:rPr>
                        <a:t>3.1 </a:t>
                      </a:r>
                      <a:r>
                        <a:rPr lang="en-US" sz="1600" b="1" dirty="0">
                          <a:latin typeface="+mn-lt"/>
                        </a:rPr>
                        <a:t>Personal and Worksite Safety</a:t>
                      </a:r>
                    </a:p>
                    <a:p>
                      <a:pPr marL="0" marR="0" lvl="0" indent="0">
                        <a:spcBef>
                          <a:spcPts val="0"/>
                        </a:spcBef>
                        <a:spcAft>
                          <a:spcPts val="0"/>
                        </a:spcAft>
                        <a:buFont typeface="Symbol" panose="05050102010706020507" pitchFamily="18" charset="2"/>
                        <a:buNone/>
                      </a:pPr>
                      <a:r>
                        <a:rPr lang="en-US" sz="1600" b="1" dirty="0"/>
                        <a:t>3.2 Plans and Specs</a:t>
                      </a:r>
                    </a:p>
                    <a:p>
                      <a:pPr marL="0" marR="0" lvl="0" indent="0">
                        <a:spcBef>
                          <a:spcPts val="0"/>
                        </a:spcBef>
                        <a:spcAft>
                          <a:spcPts val="0"/>
                        </a:spcAft>
                        <a:buFont typeface="Symbol" panose="05050102010706020507" pitchFamily="18" charset="2"/>
                        <a:buNone/>
                      </a:pPr>
                      <a:r>
                        <a:rPr lang="en-US" sz="1600" b="1" dirty="0"/>
                        <a:t>3.3 Sampling of Soils</a:t>
                      </a:r>
                    </a:p>
                    <a:p>
                      <a:pPr marL="0" marR="0" lvl="0" indent="0">
                        <a:spcBef>
                          <a:spcPts val="0"/>
                        </a:spcBef>
                        <a:spcAft>
                          <a:spcPts val="0"/>
                        </a:spcAft>
                        <a:buFont typeface="Symbol" panose="05050102010706020507" pitchFamily="18" charset="2"/>
                        <a:buNone/>
                      </a:pPr>
                      <a:r>
                        <a:rPr lang="en-US" sz="1600" b="1" dirty="0"/>
                        <a:t>3.4 </a:t>
                      </a:r>
                      <a:r>
                        <a:rPr lang="en-US" sz="1600" b="1" dirty="0">
                          <a:latin typeface="+mn-lt"/>
                        </a:rPr>
                        <a:t>Sample Preparation</a:t>
                      </a:r>
                    </a:p>
                    <a:p>
                      <a:pPr marL="0" marR="0" lvl="0" indent="0">
                        <a:spcBef>
                          <a:spcPts val="0"/>
                        </a:spcBef>
                        <a:spcAft>
                          <a:spcPts val="0"/>
                        </a:spcAft>
                        <a:buFont typeface="Symbol" panose="05050102010706020507" pitchFamily="18" charset="2"/>
                        <a:buNone/>
                      </a:pPr>
                      <a:r>
                        <a:rPr lang="en-US" sz="1600" b="1" dirty="0">
                          <a:latin typeface="+mn-lt"/>
                        </a:rPr>
                        <a:t>3.5 Field Testing of Soils</a:t>
                      </a:r>
                    </a:p>
                    <a:p>
                      <a:pPr marL="0" marR="0" lvl="0" indent="0">
                        <a:spcBef>
                          <a:spcPts val="0"/>
                        </a:spcBef>
                        <a:spcAft>
                          <a:spcPts val="0"/>
                        </a:spcAft>
                        <a:buFont typeface="Symbol" panose="05050102010706020507" pitchFamily="18" charset="2"/>
                        <a:buNone/>
                      </a:pPr>
                      <a:r>
                        <a:rPr lang="en-US" sz="1600" b="1" dirty="0"/>
                        <a:t>3.6</a:t>
                      </a:r>
                      <a:r>
                        <a:rPr lang="en-US" sz="1600" dirty="0"/>
                        <a:t> </a:t>
                      </a:r>
                      <a:r>
                        <a:rPr lang="en-US" sz="1600" b="1" dirty="0"/>
                        <a:t>Laboratory Testing of Soils</a:t>
                      </a:r>
                    </a:p>
                    <a:p>
                      <a:pPr marL="0" marR="0" lvl="0" indent="0">
                        <a:spcBef>
                          <a:spcPts val="0"/>
                        </a:spcBef>
                        <a:spcAft>
                          <a:spcPts val="0"/>
                        </a:spcAft>
                        <a:buFont typeface="Symbol" panose="05050102010706020507" pitchFamily="18" charset="2"/>
                        <a:buNone/>
                      </a:pPr>
                      <a:r>
                        <a:rPr lang="en-US" sz="1600" b="1" dirty="0"/>
                        <a:t>3.7 Field Observation of Soils Construction Operations</a:t>
                      </a:r>
                      <a:endParaRPr lang="en-US" sz="1600" b="1" u="sng" dirty="0">
                        <a:solidFill>
                          <a:schemeClr val="tx1"/>
                        </a:solidFill>
                        <a:effectLst/>
                        <a:latin typeface="+mn-lt"/>
                        <a:ea typeface="Times New Roman" panose="02020603050405020304" pitchFamily="18" charset="0"/>
                      </a:endParaRPr>
                    </a:p>
                    <a:p>
                      <a:pPr marL="0" marR="0" algn="l">
                        <a:spcBef>
                          <a:spcPts val="0"/>
                        </a:spcBef>
                        <a:spcAft>
                          <a:spcPts val="0"/>
                        </a:spcAft>
                        <a:tabLst>
                          <a:tab pos="1257300" algn="l"/>
                        </a:tabLst>
                      </a:pPr>
                      <a:r>
                        <a:rPr lang="en-US" sz="1600" b="1" dirty="0"/>
                        <a:t>3.8 Evaluation of Soils Test Results</a:t>
                      </a:r>
                    </a:p>
                    <a:p>
                      <a:pPr marL="0" marR="0" algn="l">
                        <a:spcBef>
                          <a:spcPts val="0"/>
                        </a:spcBef>
                        <a:spcAft>
                          <a:spcPts val="0"/>
                        </a:spcAft>
                        <a:tabLst>
                          <a:tab pos="1257300" algn="l"/>
                        </a:tabLst>
                      </a:pPr>
                      <a:r>
                        <a:rPr lang="en-US" sz="1600" b="1" dirty="0"/>
                        <a:t>3.9 Communication of Results</a:t>
                      </a:r>
                    </a:p>
                    <a:p>
                      <a:pPr marL="0" marR="0" algn="l">
                        <a:spcBef>
                          <a:spcPts val="0"/>
                        </a:spcBef>
                        <a:spcAft>
                          <a:spcPts val="0"/>
                        </a:spcAft>
                        <a:tabLst>
                          <a:tab pos="1257300" algn="l"/>
                        </a:tabLst>
                      </a:pPr>
                      <a:r>
                        <a:rPr lang="en-US" sz="1600" b="1" dirty="0"/>
                        <a:t>3.10 Equipment Calibration and Maintenance</a:t>
                      </a:r>
                      <a:endParaRPr lang="en-US" sz="1600" b="1" u="sng" dirty="0">
                        <a:solidFill>
                          <a:schemeClr val="tx1"/>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600" b="1" dirty="0">
                          <a:latin typeface="+mn-lt"/>
                        </a:rPr>
                        <a:t>3.11 Training</a:t>
                      </a:r>
                    </a:p>
                    <a:p>
                      <a:pPr marL="0" marR="0" lvl="0" indent="0">
                        <a:spcBef>
                          <a:spcPts val="0"/>
                        </a:spcBef>
                        <a:spcAft>
                          <a:spcPts val="0"/>
                        </a:spcAft>
                        <a:buFont typeface="Symbol" panose="05050102010706020507" pitchFamily="18" charset="2"/>
                        <a:buNone/>
                      </a:pPr>
                      <a:endParaRPr lang="en-US" sz="1600" b="1" dirty="0">
                        <a:solidFill>
                          <a:schemeClr val="tx1"/>
                        </a:solidFill>
                        <a:effectLst/>
                        <a:latin typeface="Times New Roman" panose="02020603050405020304" pitchFamily="18" charset="0"/>
                        <a:ea typeface="Times New Roman" panose="02020603050405020304" pitchFamily="18" charset="0"/>
                        <a:cs typeface="+mn-cs"/>
                      </a:endParaRP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accent2"/>
                          </a:solidFill>
                          <a:effectLst/>
                          <a:latin typeface="Times New Roman" panose="02020603050405020304" pitchFamily="18" charset="0"/>
                          <a:ea typeface="Times New Roman" panose="02020603050405020304" pitchFamily="18" charset="0"/>
                          <a:cs typeface="+mn-cs"/>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138</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420 min.</a:t>
                      </a:r>
                    </a:p>
                  </a:txBody>
                  <a:tcPr marL="45274" marR="45274" marT="28352" marB="169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76200" marR="0" algn="l">
                        <a:spcBef>
                          <a:spcPts val="300"/>
                        </a:spcBef>
                        <a:spcAft>
                          <a:spcPts val="0"/>
                        </a:spcAft>
                        <a:tabLst>
                          <a:tab pos="1257300" algn="l"/>
                        </a:tabLst>
                      </a:pPr>
                      <a:endParaRPr lang="en-US" sz="1000" b="1" dirty="0">
                        <a:effectLst/>
                        <a:latin typeface="Bookman"/>
                        <a:ea typeface="Times New Roman" panose="02020603050405020304" pitchFamily="18" charset="0"/>
                        <a:cs typeface="Times New Roman" panose="02020603050405020304" pitchFamily="18" charset="0"/>
                      </a:endParaRPr>
                    </a:p>
                  </a:txBody>
                  <a:tcPr marL="45273" marR="45273" marT="16931" marB="169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b="1" dirty="0">
                          <a:solidFill>
                            <a:schemeClr val="tx1"/>
                          </a:solidFill>
                          <a:effectLst/>
                          <a:latin typeface="+mn-lt"/>
                        </a:rPr>
                        <a:t>4.1 P</a:t>
                      </a:r>
                      <a:r>
                        <a:rPr lang="en-US" sz="1600" b="1" dirty="0">
                          <a:latin typeface="+mn-lt"/>
                        </a:rPr>
                        <a:t>ersonal and Worksite Safety</a:t>
                      </a:r>
                    </a:p>
                    <a:p>
                      <a:pPr marL="0" marR="0" algn="l">
                        <a:spcBef>
                          <a:spcPts val="0"/>
                        </a:spcBef>
                        <a:spcAft>
                          <a:spcPts val="0"/>
                        </a:spcAft>
                      </a:pPr>
                      <a:r>
                        <a:rPr lang="en-US" sz="1600" b="1" dirty="0">
                          <a:latin typeface="+mn-lt"/>
                        </a:rPr>
                        <a:t>4.2 Plans and Specs</a:t>
                      </a:r>
                    </a:p>
                    <a:p>
                      <a:pPr marL="0" marR="0" algn="l">
                        <a:spcBef>
                          <a:spcPts val="0"/>
                        </a:spcBef>
                        <a:spcAft>
                          <a:spcPts val="0"/>
                        </a:spcAft>
                      </a:pPr>
                      <a:r>
                        <a:rPr lang="en-US" sz="1600" b="1" dirty="0">
                          <a:latin typeface="+mn-lt"/>
                        </a:rPr>
                        <a:t>4.3 Sampling of Soils</a:t>
                      </a:r>
                    </a:p>
                    <a:p>
                      <a:pPr marL="0" marR="0" algn="l">
                        <a:spcBef>
                          <a:spcPts val="0"/>
                        </a:spcBef>
                        <a:spcAft>
                          <a:spcPts val="0"/>
                        </a:spcAft>
                      </a:pPr>
                      <a:r>
                        <a:rPr lang="en-US" sz="1600" b="1" dirty="0">
                          <a:latin typeface="+mn-lt"/>
                        </a:rPr>
                        <a:t>4.4 Sample Preparation</a:t>
                      </a:r>
                      <a:endParaRPr lang="en-US" sz="1600" b="1" i="1" dirty="0">
                        <a:solidFill>
                          <a:schemeClr val="tx1"/>
                        </a:solidFill>
                        <a:effectLst/>
                        <a:latin typeface="+mn-lt"/>
                        <a:ea typeface="Times New Roman" panose="02020603050405020304" pitchFamily="18" charset="0"/>
                      </a:endParaRPr>
                    </a:p>
                    <a:p>
                      <a:pPr marL="0" marR="0" algn="l">
                        <a:spcBef>
                          <a:spcPts val="0"/>
                        </a:spcBef>
                        <a:spcAft>
                          <a:spcPts val="0"/>
                        </a:spcAft>
                      </a:pPr>
                      <a:r>
                        <a:rPr lang="en-US" sz="1600" b="1" dirty="0">
                          <a:latin typeface="+mn-lt"/>
                        </a:rPr>
                        <a:t>4.5 Field Testing of Soils</a:t>
                      </a:r>
                    </a:p>
                    <a:p>
                      <a:pPr marL="0" marR="0" algn="l">
                        <a:spcBef>
                          <a:spcPts val="0"/>
                        </a:spcBef>
                        <a:spcAft>
                          <a:spcPts val="0"/>
                        </a:spcAft>
                      </a:pPr>
                      <a:r>
                        <a:rPr lang="en-US" sz="1600" b="1" dirty="0">
                          <a:latin typeface="+mn-lt"/>
                        </a:rPr>
                        <a:t>4.6 Laboratory Testing of Soils</a:t>
                      </a:r>
                    </a:p>
                    <a:p>
                      <a:pPr marL="0" marR="0" algn="l">
                        <a:spcBef>
                          <a:spcPts val="0"/>
                        </a:spcBef>
                        <a:spcAft>
                          <a:spcPts val="0"/>
                        </a:spcAft>
                      </a:pPr>
                      <a:r>
                        <a:rPr lang="en-US" sz="1600" b="1" dirty="0">
                          <a:latin typeface="+mn-lt"/>
                        </a:rPr>
                        <a:t>4.7 Field Observation of Soils Construction Operations </a:t>
                      </a:r>
                      <a:endParaRPr lang="en-US" sz="1600" b="1" i="1" dirty="0">
                        <a:solidFill>
                          <a:schemeClr val="tx1"/>
                        </a:solidFill>
                        <a:effectLst/>
                        <a:latin typeface="+mn-lt"/>
                        <a:ea typeface="Times New Roman" panose="02020603050405020304" pitchFamily="18" charset="0"/>
                      </a:endParaRPr>
                    </a:p>
                    <a:p>
                      <a:pPr marL="0" marR="0" algn="l">
                        <a:spcBef>
                          <a:spcPts val="0"/>
                        </a:spcBef>
                        <a:spcAft>
                          <a:spcPts val="0"/>
                        </a:spcAft>
                      </a:pPr>
                      <a:r>
                        <a:rPr lang="en-US" sz="1600" b="1" dirty="0">
                          <a:latin typeface="+mn-lt"/>
                        </a:rPr>
                        <a:t>4.8 Evaluation of Soils Test Results</a:t>
                      </a:r>
                      <a:endParaRPr lang="en-US" sz="1600" b="1" i="1" dirty="0">
                        <a:solidFill>
                          <a:schemeClr val="tx1"/>
                        </a:solidFill>
                        <a:effectLst/>
                        <a:latin typeface="+mn-lt"/>
                        <a:ea typeface="Times New Roman" panose="02020603050405020304" pitchFamily="18" charset="0"/>
                      </a:endParaRPr>
                    </a:p>
                    <a:p>
                      <a:pPr marL="0" marR="0" algn="l">
                        <a:spcBef>
                          <a:spcPts val="0"/>
                        </a:spcBef>
                        <a:spcAft>
                          <a:spcPts val="0"/>
                        </a:spcAft>
                      </a:pPr>
                      <a:r>
                        <a:rPr lang="en-US" sz="1600" b="1" dirty="0">
                          <a:latin typeface="+mn-lt"/>
                        </a:rPr>
                        <a:t>4.9 Quality System</a:t>
                      </a:r>
                      <a:endParaRPr lang="en-US" sz="1600" b="1" i="1" dirty="0">
                        <a:solidFill>
                          <a:schemeClr val="tx1"/>
                        </a:solidFill>
                        <a:effectLst/>
                        <a:latin typeface="+mn-lt"/>
                        <a:ea typeface="Times New Roman" panose="02020603050405020304" pitchFamily="18" charset="0"/>
                      </a:endParaRPr>
                    </a:p>
                    <a:p>
                      <a:pPr marL="0" marR="0" algn="l">
                        <a:spcBef>
                          <a:spcPts val="0"/>
                        </a:spcBef>
                        <a:spcAft>
                          <a:spcPts val="0"/>
                        </a:spcAft>
                      </a:pPr>
                      <a:r>
                        <a:rPr lang="en-US" sz="1600" b="1" dirty="0">
                          <a:latin typeface="+mn-lt"/>
                        </a:rPr>
                        <a:t>4.10 Reporting and Supervision</a:t>
                      </a:r>
                      <a:endParaRPr lang="en-US" sz="1600" b="1" i="1" dirty="0">
                        <a:solidFill>
                          <a:schemeClr val="tx1"/>
                        </a:solidFill>
                        <a:effectLst/>
                        <a:latin typeface="+mn-lt"/>
                        <a:ea typeface="Times New Roman" panose="02020603050405020304" pitchFamily="18" charset="0"/>
                      </a:endParaRPr>
                    </a:p>
                    <a:p>
                      <a:pPr marL="0" marR="0" algn="l">
                        <a:spcBef>
                          <a:spcPts val="0"/>
                        </a:spcBef>
                        <a:spcAft>
                          <a:spcPts val="0"/>
                        </a:spcAft>
                      </a:pPr>
                      <a:r>
                        <a:rPr lang="en-US" sz="1600" b="1" dirty="0">
                          <a:latin typeface="+mn-lt"/>
                        </a:rPr>
                        <a:t>4.11 Training</a:t>
                      </a:r>
                      <a:endParaRPr lang="en-US" sz="1000" b="1" dirty="0">
                        <a:latin typeface="+mn-lt"/>
                      </a:endParaRPr>
                    </a:p>
                    <a:p>
                      <a:pPr marL="0" marR="0" algn="l">
                        <a:spcBef>
                          <a:spcPts val="0"/>
                        </a:spcBef>
                        <a:spcAft>
                          <a:spcPts val="0"/>
                        </a:spcAft>
                      </a:pPr>
                      <a:r>
                        <a:rPr lang="en-US" sz="1000" b="1" i="1" dirty="0">
                          <a:solidFill>
                            <a:schemeClr val="accent2"/>
                          </a:solidFill>
                          <a:effectLst/>
                          <a:latin typeface="Arial" panose="020B0604020202020204" pitchFamily="34" charset="0"/>
                          <a:ea typeface="Times New Roman" panose="02020603050405020304" pitchFamily="18" charset="0"/>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90.</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345 min.</a:t>
                      </a:r>
                    </a:p>
                  </a:txBody>
                  <a:tcPr marL="45274" marR="45274" marT="11419" marB="114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76618826"/>
                  </a:ext>
                </a:extLst>
              </a:tr>
            </a:tbl>
          </a:graphicData>
        </a:graphic>
      </p:graphicFrame>
      <p:sp>
        <p:nvSpPr>
          <p:cNvPr id="23589" name="Rectangle 5">
            <a:extLst>
              <a:ext uri="{FF2B5EF4-FFF2-40B4-BE49-F238E27FC236}">
                <a16:creationId xmlns:a16="http://schemas.microsoft.com/office/drawing/2014/main" id="{3B4BBF1C-D0E3-42CF-91F0-965A6382BFB7}"/>
              </a:ext>
            </a:extLst>
          </p:cNvPr>
          <p:cNvSpPr>
            <a:spLocks noChangeArrowheads="1"/>
          </p:cNvSpPr>
          <p:nvPr/>
        </p:nvSpPr>
        <p:spPr bwMode="auto">
          <a:xfrm>
            <a:off x="3932239" y="1552775"/>
            <a:ext cx="18473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800" b="1">
              <a:latin typeface="Bookman"/>
              <a:cs typeface="Times New Roman" panose="02020603050405020304" pitchFamily="18" charset="0"/>
            </a:endParaRPr>
          </a:p>
          <a:p>
            <a:br>
              <a:rPr lang="en-US" altLang="en-US" sz="800" b="1">
                <a:latin typeface="Bookman"/>
                <a:cs typeface="Times New Roman" panose="02020603050405020304" pitchFamily="18" charset="0"/>
              </a:rPr>
            </a:br>
            <a:endParaRPr lang="en-US" altLang="en-US"/>
          </a:p>
        </p:txBody>
      </p:sp>
      <p:pic>
        <p:nvPicPr>
          <p:cNvPr id="7" name="Picture 6" descr="Logo&#10;&#10;Description automatically generated">
            <a:extLst>
              <a:ext uri="{FF2B5EF4-FFF2-40B4-BE49-F238E27FC236}">
                <a16:creationId xmlns:a16="http://schemas.microsoft.com/office/drawing/2014/main" id="{6C9EE622-43BD-48E5-8971-748BCA2481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3" name="Slide Number Placeholder 2">
            <a:extLst>
              <a:ext uri="{FF2B5EF4-FFF2-40B4-BE49-F238E27FC236}">
                <a16:creationId xmlns:a16="http://schemas.microsoft.com/office/drawing/2014/main" id="{C554D0ED-9DD1-4151-A9B5-45DDB4233391}"/>
              </a:ext>
            </a:extLst>
          </p:cNvPr>
          <p:cNvSpPr>
            <a:spLocks noGrp="1"/>
          </p:cNvSpPr>
          <p:nvPr>
            <p:ph type="sldNum" sz="quarter" idx="12"/>
          </p:nvPr>
        </p:nvSpPr>
        <p:spPr/>
        <p:txBody>
          <a:bodyPr/>
          <a:lstStyle/>
          <a:p>
            <a:fld id="{3B9CEACF-30DA-4797-97DE-6EB915E189E1}" type="slidenum">
              <a:rPr lang="en-US" smtClean="0"/>
              <a:t>11</a:t>
            </a:fld>
            <a:endParaRPr lang="en-US"/>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7CB15-07E6-48A2-908B-73985D8142E8}"/>
              </a:ext>
            </a:extLst>
          </p:cNvPr>
          <p:cNvSpPr>
            <a:spLocks noGrp="1"/>
          </p:cNvSpPr>
          <p:nvPr>
            <p:ph type="sldNum" sz="quarter" idx="12"/>
          </p:nvPr>
        </p:nvSpPr>
        <p:spPr/>
        <p:txBody>
          <a:bodyPr/>
          <a:lstStyle/>
          <a:p>
            <a:fld id="{3B9CEACF-30DA-4797-97DE-6EB915E189E1}" type="slidenum">
              <a:rPr lang="en-US" smtClean="0"/>
              <a:t>12</a:t>
            </a:fld>
            <a:endParaRPr lang="en-US"/>
          </a:p>
        </p:txBody>
      </p:sp>
      <p:sp>
        <p:nvSpPr>
          <p:cNvPr id="7" name="Title 1">
            <a:extLst>
              <a:ext uri="{FF2B5EF4-FFF2-40B4-BE49-F238E27FC236}">
                <a16:creationId xmlns:a16="http://schemas.microsoft.com/office/drawing/2014/main" id="{95932E61-8A6E-4574-95C9-FB290F0650E6}"/>
              </a:ext>
            </a:extLst>
          </p:cNvPr>
          <p:cNvSpPr txBox="1">
            <a:spLocks noChangeArrowheads="1"/>
          </p:cNvSpPr>
          <p:nvPr/>
        </p:nvSpPr>
        <p:spPr bwMode="auto">
          <a:xfrm>
            <a:off x="0" y="1744899"/>
            <a:ext cx="1165542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latin typeface="Helvetica" panose="020B0604020202020204" pitchFamily="34" charset="0"/>
                <a:cs typeface="Helvetica" panose="020B0604020202020204" pitchFamily="34" charset="0"/>
              </a:rPr>
              <a:t>Construction Materials Testing - Soils Sample Content Outline and Reference List</a:t>
            </a:r>
          </a:p>
        </p:txBody>
      </p:sp>
      <p:pic>
        <p:nvPicPr>
          <p:cNvPr id="10" name="Picture 9">
            <a:extLst>
              <a:ext uri="{FF2B5EF4-FFF2-40B4-BE49-F238E27FC236}">
                <a16:creationId xmlns:a16="http://schemas.microsoft.com/office/drawing/2014/main" id="{BD6F1ABE-E5C3-4C66-B202-B1CD13DF937A}"/>
              </a:ext>
            </a:extLst>
          </p:cNvPr>
          <p:cNvPicPr/>
          <p:nvPr/>
        </p:nvPicPr>
        <p:blipFill rotWithShape="1">
          <a:blip r:embed="rId2"/>
          <a:srcRect l="72134" t="33299" r="14283" b="40278"/>
          <a:stretch/>
        </p:blipFill>
        <p:spPr bwMode="auto">
          <a:xfrm>
            <a:off x="124691" y="2815936"/>
            <a:ext cx="5653525" cy="2535382"/>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FD8AAE83-1ACA-466B-8759-1A5D40F66EE1}"/>
              </a:ext>
            </a:extLst>
          </p:cNvPr>
          <p:cNvPicPr/>
          <p:nvPr/>
        </p:nvPicPr>
        <p:blipFill rotWithShape="1">
          <a:blip r:embed="rId3"/>
          <a:srcRect l="75233" t="29219" r="12188" b="36929"/>
          <a:stretch/>
        </p:blipFill>
        <p:spPr bwMode="auto">
          <a:xfrm>
            <a:off x="5778216" y="2441863"/>
            <a:ext cx="5423474" cy="34601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9879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E766A-1E33-4DC8-9126-7F60248C8A36}"/>
              </a:ext>
            </a:extLst>
          </p:cNvPr>
          <p:cNvSpPr>
            <a:spLocks noGrp="1"/>
          </p:cNvSpPr>
          <p:nvPr>
            <p:ph type="title"/>
          </p:nvPr>
        </p:nvSpPr>
        <p:spPr>
          <a:xfrm>
            <a:off x="838200" y="3429000"/>
            <a:ext cx="10515600" cy="1325563"/>
          </a:xfrm>
        </p:spPr>
        <p:txBody>
          <a:bodyPr>
            <a:normAutofit fontScale="90000"/>
          </a:bodyPr>
          <a:lstStyle/>
          <a:p>
            <a:pPr algn="ctr"/>
            <a:br>
              <a:rPr lang="en-US" dirty="0"/>
            </a:br>
            <a:br>
              <a:rPr lang="en-US" dirty="0"/>
            </a:br>
            <a:br>
              <a:rPr lang="en-US" dirty="0"/>
            </a:br>
            <a:r>
              <a:rPr lang="en-US" sz="3600" dirty="0">
                <a:solidFill>
                  <a:schemeClr val="bg1"/>
                </a:solidFill>
              </a:rPr>
              <a:t>Performance Assessments, An Essential Component of a Modern Quality Management System</a:t>
            </a:r>
            <a:br>
              <a:rPr lang="en-US" sz="3600" dirty="0"/>
            </a:br>
            <a:br>
              <a:rPr lang="en-US" sz="3100" b="1" dirty="0">
                <a:solidFill>
                  <a:schemeClr val="bg1"/>
                </a:solidFill>
              </a:rPr>
            </a:br>
            <a:r>
              <a:rPr lang="en-US" sz="3100" b="1" dirty="0">
                <a:solidFill>
                  <a:schemeClr val="bg1"/>
                </a:solidFill>
              </a:rPr>
              <a:t>Quality Standard Compliance</a:t>
            </a:r>
            <a:br>
              <a:rPr lang="en-US" sz="3100" b="1" dirty="0">
                <a:solidFill>
                  <a:schemeClr val="bg1"/>
                </a:solidFill>
              </a:rPr>
            </a:br>
            <a:br>
              <a:rPr lang="en-US" sz="3100" b="1" dirty="0">
                <a:solidFill>
                  <a:schemeClr val="bg1"/>
                </a:solidFill>
              </a:rPr>
            </a:br>
            <a:r>
              <a:rPr lang="en-US" sz="3100" b="1" dirty="0">
                <a:solidFill>
                  <a:schemeClr val="bg1"/>
                </a:solidFill>
              </a:rPr>
              <a:t>Performance Assessment Implementation</a:t>
            </a:r>
            <a:br>
              <a:rPr lang="en-US" sz="3100" b="1" dirty="0">
                <a:solidFill>
                  <a:schemeClr val="bg1"/>
                </a:solidFill>
              </a:rPr>
            </a:br>
            <a:br>
              <a:rPr lang="en-US" sz="3100" b="1" dirty="0">
                <a:solidFill>
                  <a:schemeClr val="bg1"/>
                </a:solidFill>
              </a:rPr>
            </a:br>
            <a:r>
              <a:rPr lang="en-US" sz="3100" b="1" dirty="0">
                <a:solidFill>
                  <a:schemeClr val="bg1"/>
                </a:solidFill>
              </a:rPr>
              <a:t>Performance Assessment Scope (Test Methods)</a:t>
            </a:r>
            <a:br>
              <a:rPr lang="en-US" sz="3100" dirty="0">
                <a:solidFill>
                  <a:schemeClr val="bg1"/>
                </a:solidFill>
              </a:rPr>
            </a:br>
            <a:br>
              <a:rPr lang="en-US" sz="3100" dirty="0">
                <a:solidFill>
                  <a:schemeClr val="bg1"/>
                </a:solidFill>
              </a:rPr>
            </a:br>
            <a:br>
              <a:rPr lang="en-US" sz="3100" dirty="0"/>
            </a:br>
            <a:br>
              <a:rPr lang="en-US" sz="3100" dirty="0"/>
            </a:br>
            <a:endParaRPr lang="en-US" sz="3100" dirty="0"/>
          </a:p>
        </p:txBody>
      </p:sp>
      <p:pic>
        <p:nvPicPr>
          <p:cNvPr id="3" name="Picture 2" descr="Logo&#10;&#10;Description automatically generated">
            <a:extLst>
              <a:ext uri="{FF2B5EF4-FFF2-40B4-BE49-F238E27FC236}">
                <a16:creationId xmlns:a16="http://schemas.microsoft.com/office/drawing/2014/main" id="{639BBC47-A529-44A4-801E-2B2965116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4" name="Slide Number Placeholder 3">
            <a:extLst>
              <a:ext uri="{FF2B5EF4-FFF2-40B4-BE49-F238E27FC236}">
                <a16:creationId xmlns:a16="http://schemas.microsoft.com/office/drawing/2014/main" id="{008A2014-25AA-4EB9-8FA5-EF68E1C6A4BF}"/>
              </a:ext>
            </a:extLst>
          </p:cNvPr>
          <p:cNvSpPr>
            <a:spLocks noGrp="1"/>
          </p:cNvSpPr>
          <p:nvPr>
            <p:ph type="sldNum" sz="quarter" idx="12"/>
          </p:nvPr>
        </p:nvSpPr>
        <p:spPr/>
        <p:txBody>
          <a:bodyPr/>
          <a:lstStyle/>
          <a:p>
            <a:fld id="{3B9CEACF-30DA-4797-97DE-6EB915E189E1}" type="slidenum">
              <a:rPr lang="en-US" smtClean="0"/>
              <a:t>13</a:t>
            </a:fld>
            <a:endParaRPr lang="en-US"/>
          </a:p>
        </p:txBody>
      </p:sp>
    </p:spTree>
    <p:extLst>
      <p:ext uri="{BB962C8B-B14F-4D97-AF65-F5344CB8AC3E}">
        <p14:creationId xmlns:p14="http://schemas.microsoft.com/office/powerpoint/2010/main" val="105815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992D4703-8979-48E9-B0E5-59C78CE4786C}"/>
              </a:ext>
            </a:extLst>
          </p:cNvPr>
          <p:cNvSpPr txBox="1">
            <a:spLocks/>
          </p:cNvSpPr>
          <p:nvPr/>
        </p:nvSpPr>
        <p:spPr>
          <a:xfrm>
            <a:off x="2209800" y="1561019"/>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r>
              <a:rPr lang="en-US" sz="4000" b="1" dirty="0">
                <a:solidFill>
                  <a:schemeClr val="tx1"/>
                </a:solidFill>
                <a:effectLst/>
                <a:cs typeface="Arial" panose="020B0604020202020204" pitchFamily="34" charset="0"/>
              </a:rPr>
              <a:t>NICET Performance Examinations</a:t>
            </a:r>
          </a:p>
        </p:txBody>
      </p:sp>
      <p:pic>
        <p:nvPicPr>
          <p:cNvPr id="6" name="Picture 5" descr="A picture containing person, dog, person, small&#10;&#10;Description automatically generated">
            <a:extLst>
              <a:ext uri="{FF2B5EF4-FFF2-40B4-BE49-F238E27FC236}">
                <a16:creationId xmlns:a16="http://schemas.microsoft.com/office/drawing/2014/main" id="{0455F16E-B6AA-4B0B-A08A-7A4AAF74D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29497" y="3166000"/>
            <a:ext cx="2971800" cy="2228850"/>
          </a:xfrm>
          <a:prstGeom prst="rect">
            <a:avLst/>
          </a:prstGeom>
        </p:spPr>
      </p:pic>
      <p:pic>
        <p:nvPicPr>
          <p:cNvPr id="4" name="Picture 3" descr="Logo&#10;&#10;Description automatically generated">
            <a:extLst>
              <a:ext uri="{FF2B5EF4-FFF2-40B4-BE49-F238E27FC236}">
                <a16:creationId xmlns:a16="http://schemas.microsoft.com/office/drawing/2014/main" id="{42FA5C9E-0A0F-4A9D-BC14-14645092B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pic>
        <p:nvPicPr>
          <p:cNvPr id="7" name="Picture 6" descr="A picture containing person, sitting, indoor, person&#10;&#10;Description automatically generated">
            <a:extLst>
              <a:ext uri="{FF2B5EF4-FFF2-40B4-BE49-F238E27FC236}">
                <a16:creationId xmlns:a16="http://schemas.microsoft.com/office/drawing/2014/main" id="{913AED08-C3B2-4626-8951-4F6F2644EE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329734" y="3166000"/>
            <a:ext cx="2971800" cy="2228850"/>
          </a:xfrm>
          <a:prstGeom prst="rect">
            <a:avLst/>
          </a:prstGeom>
        </p:spPr>
      </p:pic>
      <p:pic>
        <p:nvPicPr>
          <p:cNvPr id="8" name="Picture 7" descr="A picture containing person, outdoor, person, cake&#10;&#10;Description automatically generated">
            <a:extLst>
              <a:ext uri="{FF2B5EF4-FFF2-40B4-BE49-F238E27FC236}">
                <a16:creationId xmlns:a16="http://schemas.microsoft.com/office/drawing/2014/main" id="{33BC98E4-C5BD-4F6D-9239-393F879DED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441" y="2853785"/>
            <a:ext cx="3571741" cy="2678806"/>
          </a:xfrm>
          <a:prstGeom prst="rect">
            <a:avLst/>
          </a:prstGeom>
        </p:spPr>
      </p:pic>
      <p:sp>
        <p:nvSpPr>
          <p:cNvPr id="2" name="Slide Number Placeholder 1">
            <a:extLst>
              <a:ext uri="{FF2B5EF4-FFF2-40B4-BE49-F238E27FC236}">
                <a16:creationId xmlns:a16="http://schemas.microsoft.com/office/drawing/2014/main" id="{C0690774-25D0-4F7E-A60F-982F25D45FD3}"/>
              </a:ext>
            </a:extLst>
          </p:cNvPr>
          <p:cNvSpPr>
            <a:spLocks noGrp="1"/>
          </p:cNvSpPr>
          <p:nvPr>
            <p:ph type="sldNum" sz="quarter" idx="12"/>
          </p:nvPr>
        </p:nvSpPr>
        <p:spPr/>
        <p:txBody>
          <a:bodyPr/>
          <a:lstStyle/>
          <a:p>
            <a:fld id="{3B9CEACF-30DA-4797-97DE-6EB915E189E1}" type="slidenum">
              <a:rPr lang="en-US" smtClean="0"/>
              <a:t>14</a:t>
            </a:fld>
            <a:endParaRPr lang="en-US"/>
          </a:p>
        </p:txBody>
      </p:sp>
    </p:spTree>
    <p:extLst>
      <p:ext uri="{BB962C8B-B14F-4D97-AF65-F5344CB8AC3E}">
        <p14:creationId xmlns:p14="http://schemas.microsoft.com/office/powerpoint/2010/main" val="261820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FEDCD4-115E-4E47-A1D2-E1C8D37F3F35}"/>
              </a:ext>
            </a:extLst>
          </p:cNvPr>
          <p:cNvPicPr>
            <a:picLocks noChangeAspect="1"/>
          </p:cNvPicPr>
          <p:nvPr/>
        </p:nvPicPr>
        <p:blipFill>
          <a:blip r:embed="rId3"/>
          <a:stretch>
            <a:fillRect/>
          </a:stretch>
        </p:blipFill>
        <p:spPr>
          <a:xfrm>
            <a:off x="1508124" y="1955800"/>
            <a:ext cx="9175749" cy="4457820"/>
          </a:xfrm>
          <a:prstGeom prst="rect">
            <a:avLst/>
          </a:prstGeom>
        </p:spPr>
      </p:pic>
      <p:pic>
        <p:nvPicPr>
          <p:cNvPr id="5" name="Picture 4" descr="Logo&#10;&#10;Description automatically generated">
            <a:extLst>
              <a:ext uri="{FF2B5EF4-FFF2-40B4-BE49-F238E27FC236}">
                <a16:creationId xmlns:a16="http://schemas.microsoft.com/office/drawing/2014/main" id="{6C924C74-DB40-4D55-AA2C-4E65D3E37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3" name="Slide Number Placeholder 2">
            <a:extLst>
              <a:ext uri="{FF2B5EF4-FFF2-40B4-BE49-F238E27FC236}">
                <a16:creationId xmlns:a16="http://schemas.microsoft.com/office/drawing/2014/main" id="{BF2133E1-2000-4E6B-8DF8-63D86A1725BB}"/>
              </a:ext>
            </a:extLst>
          </p:cNvPr>
          <p:cNvSpPr>
            <a:spLocks noGrp="1"/>
          </p:cNvSpPr>
          <p:nvPr>
            <p:ph type="sldNum" sz="quarter" idx="12"/>
          </p:nvPr>
        </p:nvSpPr>
        <p:spPr/>
        <p:txBody>
          <a:bodyPr/>
          <a:lstStyle/>
          <a:p>
            <a:fld id="{3B9CEACF-30DA-4797-97DE-6EB915E189E1}" type="slidenum">
              <a:rPr lang="en-US" smtClean="0"/>
              <a:t>15</a:t>
            </a:fld>
            <a:endParaRPr lang="en-US"/>
          </a:p>
        </p:txBody>
      </p:sp>
    </p:spTree>
    <p:extLst>
      <p:ext uri="{BB962C8B-B14F-4D97-AF65-F5344CB8AC3E}">
        <p14:creationId xmlns:p14="http://schemas.microsoft.com/office/powerpoint/2010/main" val="402997867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8E5D51-99AB-44ED-B95D-34AEE64CFE30}"/>
              </a:ext>
            </a:extLst>
          </p:cNvPr>
          <p:cNvSpPr txBox="1"/>
          <p:nvPr/>
        </p:nvSpPr>
        <p:spPr>
          <a:xfrm>
            <a:off x="1508125" y="1900314"/>
            <a:ext cx="9175749" cy="4801314"/>
          </a:xfrm>
          <a:prstGeom prst="rect">
            <a:avLst/>
          </a:prstGeom>
          <a:noFill/>
        </p:spPr>
        <p:txBody>
          <a:bodyPr wrap="square">
            <a:spAutoFit/>
          </a:bodyPr>
          <a:lstStyle/>
          <a:p>
            <a:pPr marL="0" marR="162560">
              <a:spcBef>
                <a:spcPts val="0"/>
              </a:spcBef>
              <a:spcAft>
                <a:spcPts val="0"/>
              </a:spcAft>
            </a:pPr>
            <a:r>
              <a:rPr lang="en-US" sz="1600" dirty="0">
                <a:effectLst/>
                <a:ea typeface="Courier New" panose="02070309020205020404" pitchFamily="49" charset="0"/>
              </a:rPr>
              <a:t> </a:t>
            </a:r>
            <a:r>
              <a:rPr lang="en-US" b="1" dirty="0">
                <a:solidFill>
                  <a:srgbClr val="FF0000"/>
                </a:solidFill>
                <a:effectLst/>
                <a:ea typeface="Courier New" panose="02070309020205020404" pitchFamily="49" charset="0"/>
              </a:rPr>
              <a:t>AASHTO R-18</a:t>
            </a:r>
            <a:r>
              <a:rPr lang="en-US" b="1" dirty="0">
                <a:solidFill>
                  <a:srgbClr val="FF0000"/>
                </a:solidFill>
                <a:ea typeface="Courier New" panose="02070309020205020404" pitchFamily="49" charset="0"/>
              </a:rPr>
              <a:t> </a:t>
            </a:r>
            <a:r>
              <a:rPr lang="en-US" dirty="0">
                <a:effectLst/>
                <a:ea typeface="Courier New" panose="02070309020205020404" pitchFamily="49" charset="0"/>
              </a:rPr>
              <a:t>General Requirements for the Competence of Testing and Calibration  Laboratories</a:t>
            </a:r>
          </a:p>
          <a:p>
            <a:pPr marL="0" marR="0">
              <a:spcBef>
                <a:spcPts val="0"/>
              </a:spcBef>
              <a:spcAft>
                <a:spcPts val="0"/>
              </a:spcAft>
            </a:pPr>
            <a:r>
              <a:rPr lang="en-US" dirty="0">
                <a:effectLst/>
                <a:ea typeface="Courier New" panose="02070309020205020404" pitchFamily="49" charset="0"/>
              </a:rPr>
              <a:t> </a:t>
            </a:r>
          </a:p>
          <a:p>
            <a:pPr marL="63500" marR="160655">
              <a:spcBef>
                <a:spcPts val="0"/>
              </a:spcBef>
              <a:spcAft>
                <a:spcPts val="0"/>
              </a:spcAft>
            </a:pPr>
            <a:r>
              <a:rPr lang="en-US" b="1" dirty="0">
                <a:solidFill>
                  <a:srgbClr val="FF0000"/>
                </a:solidFill>
                <a:effectLst/>
                <a:ea typeface="Courier New" panose="02070309020205020404" pitchFamily="49" charset="0"/>
              </a:rPr>
              <a:t>ASTM C 1077-17 </a:t>
            </a:r>
            <a:r>
              <a:rPr lang="en-US" dirty="0">
                <a:effectLst/>
                <a:ea typeface="Courier New" panose="02070309020205020404" pitchFamily="49" charset="0"/>
              </a:rPr>
              <a:t>Standard Practice for Laboratories Testing Concrete and Concrete Aggregates for Use in Construction and Criteria for</a:t>
            </a:r>
            <a:r>
              <a:rPr lang="en-US" spc="-420" dirty="0">
                <a:effectLst/>
                <a:ea typeface="Courier New" panose="02070309020205020404" pitchFamily="49" charset="0"/>
              </a:rPr>
              <a:t> </a:t>
            </a:r>
            <a:r>
              <a:rPr lang="en-US" dirty="0">
                <a:effectLst/>
                <a:ea typeface="Courier New" panose="02070309020205020404" pitchFamily="49" charset="0"/>
              </a:rPr>
              <a:t>Laboratory Evaluation</a:t>
            </a:r>
          </a:p>
          <a:p>
            <a:pPr marL="0" marR="0">
              <a:spcBef>
                <a:spcPts val="10"/>
              </a:spcBef>
              <a:spcAft>
                <a:spcPts val="0"/>
              </a:spcAft>
            </a:pPr>
            <a:r>
              <a:rPr lang="en-US" dirty="0">
                <a:effectLst/>
                <a:ea typeface="Courier New" panose="02070309020205020404" pitchFamily="49" charset="0"/>
              </a:rPr>
              <a:t> </a:t>
            </a:r>
          </a:p>
          <a:p>
            <a:pPr marL="63500" marR="163195">
              <a:spcBef>
                <a:spcPts val="0"/>
              </a:spcBef>
              <a:spcAft>
                <a:spcPts val="0"/>
              </a:spcAft>
            </a:pPr>
            <a:r>
              <a:rPr lang="en-US" b="1" dirty="0">
                <a:solidFill>
                  <a:srgbClr val="FF0000"/>
                </a:solidFill>
                <a:effectLst/>
                <a:ea typeface="Courier New" panose="02070309020205020404" pitchFamily="49" charset="0"/>
              </a:rPr>
              <a:t>ASTM D 3666 </a:t>
            </a:r>
            <a:r>
              <a:rPr lang="en-US" dirty="0">
                <a:effectLst/>
                <a:ea typeface="Courier New" panose="02070309020205020404" pitchFamily="49" charset="0"/>
              </a:rPr>
              <a:t>Standard Specification for Minimum Requirements for Agencies Testing and Inspecting Road and Paving Materials</a:t>
            </a:r>
          </a:p>
          <a:p>
            <a:pPr marL="0" marR="0">
              <a:spcBef>
                <a:spcPts val="0"/>
              </a:spcBef>
              <a:spcAft>
                <a:spcPts val="0"/>
              </a:spcAft>
            </a:pPr>
            <a:r>
              <a:rPr lang="en-US" dirty="0">
                <a:effectLst/>
                <a:ea typeface="Courier New" panose="02070309020205020404" pitchFamily="49" charset="0"/>
              </a:rPr>
              <a:t> </a:t>
            </a:r>
          </a:p>
          <a:p>
            <a:pPr marL="63500" marR="161290">
              <a:spcBef>
                <a:spcPts val="0"/>
              </a:spcBef>
              <a:spcAft>
                <a:spcPts val="0"/>
              </a:spcAft>
            </a:pPr>
            <a:r>
              <a:rPr lang="en-US" b="1" dirty="0">
                <a:solidFill>
                  <a:srgbClr val="FF0000"/>
                </a:solidFill>
                <a:effectLst/>
                <a:ea typeface="Courier New" panose="02070309020205020404" pitchFamily="49" charset="0"/>
              </a:rPr>
              <a:t>ASTM D 3740-19 </a:t>
            </a:r>
            <a:r>
              <a:rPr lang="en-US" dirty="0">
                <a:effectLst/>
                <a:ea typeface="Courier New" panose="02070309020205020404" pitchFamily="49" charset="0"/>
              </a:rPr>
              <a:t>Standard Practice for Minimum Requirements for Agencies Engaged in the Testing and/or Inspection of Soil and Rock as Used in Engineering Design and Construction</a:t>
            </a:r>
          </a:p>
          <a:p>
            <a:pPr marL="0" marR="0">
              <a:spcBef>
                <a:spcPts val="0"/>
              </a:spcBef>
              <a:spcAft>
                <a:spcPts val="0"/>
              </a:spcAft>
            </a:pPr>
            <a:r>
              <a:rPr lang="en-US" dirty="0">
                <a:effectLst/>
                <a:ea typeface="Courier New" panose="02070309020205020404" pitchFamily="49" charset="0"/>
              </a:rPr>
              <a:t> </a:t>
            </a:r>
          </a:p>
          <a:p>
            <a:pPr marL="63500" marR="162560">
              <a:spcBef>
                <a:spcPts val="0"/>
              </a:spcBef>
              <a:spcAft>
                <a:spcPts val="0"/>
              </a:spcAft>
            </a:pPr>
            <a:r>
              <a:rPr lang="en-US" b="1" dirty="0">
                <a:solidFill>
                  <a:srgbClr val="FF0000"/>
                </a:solidFill>
                <a:effectLst/>
                <a:ea typeface="Courier New" panose="02070309020205020404" pitchFamily="49" charset="0"/>
              </a:rPr>
              <a:t>ASTM E 329-20 </a:t>
            </a:r>
            <a:r>
              <a:rPr lang="en-US" dirty="0">
                <a:effectLst/>
                <a:ea typeface="Courier New" panose="02070309020205020404" pitchFamily="49" charset="0"/>
              </a:rPr>
              <a:t>Standard Specification for Agencies Engaged in the</a:t>
            </a:r>
            <a:r>
              <a:rPr lang="en-US" spc="-435" dirty="0">
                <a:effectLst/>
                <a:ea typeface="Courier New" panose="02070309020205020404" pitchFamily="49" charset="0"/>
              </a:rPr>
              <a:t> </a:t>
            </a:r>
            <a:r>
              <a:rPr lang="en-US" dirty="0">
                <a:effectLst/>
                <a:ea typeface="Courier New" panose="02070309020205020404" pitchFamily="49" charset="0"/>
              </a:rPr>
              <a:t>Testing and/or Inspection of Materials Used in Construction</a:t>
            </a:r>
          </a:p>
          <a:p>
            <a:pPr marL="63500" marR="162560">
              <a:spcBef>
                <a:spcPts val="0"/>
              </a:spcBef>
              <a:spcAft>
                <a:spcPts val="0"/>
              </a:spcAft>
            </a:pPr>
            <a:r>
              <a:rPr lang="en-US" dirty="0">
                <a:effectLst/>
                <a:ea typeface="Courier New" panose="02070309020205020404" pitchFamily="49" charset="0"/>
              </a:rPr>
              <a:t> </a:t>
            </a:r>
          </a:p>
          <a:p>
            <a:pPr marL="63500" marR="162560">
              <a:spcBef>
                <a:spcPts val="0"/>
              </a:spcBef>
              <a:spcAft>
                <a:spcPts val="0"/>
              </a:spcAft>
            </a:pPr>
            <a:r>
              <a:rPr lang="en-US" b="1" dirty="0">
                <a:solidFill>
                  <a:srgbClr val="FF0000"/>
                </a:solidFill>
                <a:effectLst/>
                <a:ea typeface="Courier New" panose="02070309020205020404" pitchFamily="49" charset="0"/>
              </a:rPr>
              <a:t>ISO 17025-17</a:t>
            </a:r>
            <a:r>
              <a:rPr lang="en-US" b="1" dirty="0">
                <a:solidFill>
                  <a:srgbClr val="FF0000"/>
                </a:solidFill>
                <a:ea typeface="Courier New" panose="02070309020205020404" pitchFamily="49" charset="0"/>
              </a:rPr>
              <a:t> </a:t>
            </a:r>
            <a:r>
              <a:rPr lang="en-US" dirty="0">
                <a:effectLst/>
                <a:ea typeface="Courier New" panose="02070309020205020404" pitchFamily="49" charset="0"/>
              </a:rPr>
              <a:t>General Requirements for the Competence of Testing and Calibration Laboratories</a:t>
            </a:r>
            <a:r>
              <a:rPr lang="en-US" sz="1600" dirty="0">
                <a:effectLst/>
                <a:ea typeface="Courier New" panose="02070309020205020404" pitchFamily="49" charset="0"/>
              </a:rPr>
              <a:t>.</a:t>
            </a:r>
          </a:p>
        </p:txBody>
      </p:sp>
      <p:pic>
        <p:nvPicPr>
          <p:cNvPr id="5" name="Picture 4" descr="Logo&#10;&#10;Description automatically generated">
            <a:extLst>
              <a:ext uri="{FF2B5EF4-FFF2-40B4-BE49-F238E27FC236}">
                <a16:creationId xmlns:a16="http://schemas.microsoft.com/office/drawing/2014/main" id="{2177C525-6F8A-4A58-ADCE-E3239FF5F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2" name="Slide Number Placeholder 1">
            <a:extLst>
              <a:ext uri="{FF2B5EF4-FFF2-40B4-BE49-F238E27FC236}">
                <a16:creationId xmlns:a16="http://schemas.microsoft.com/office/drawing/2014/main" id="{8B8EB4E6-1959-4028-B184-C1F46429960F}"/>
              </a:ext>
            </a:extLst>
          </p:cNvPr>
          <p:cNvSpPr>
            <a:spLocks noGrp="1"/>
          </p:cNvSpPr>
          <p:nvPr>
            <p:ph type="sldNum" sz="quarter" idx="12"/>
          </p:nvPr>
        </p:nvSpPr>
        <p:spPr/>
        <p:txBody>
          <a:bodyPr/>
          <a:lstStyle/>
          <a:p>
            <a:fld id="{3B9CEACF-30DA-4797-97DE-6EB915E189E1}" type="slidenum">
              <a:rPr lang="en-US" smtClean="0"/>
              <a:t>16</a:t>
            </a:fld>
            <a:endParaRPr lang="en-US"/>
          </a:p>
        </p:txBody>
      </p:sp>
    </p:spTree>
    <p:extLst>
      <p:ext uri="{BB962C8B-B14F-4D97-AF65-F5344CB8AC3E}">
        <p14:creationId xmlns:p14="http://schemas.microsoft.com/office/powerpoint/2010/main" val="14411281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94420C-B6A5-4F24-9E79-9EC729A4C4A9}"/>
              </a:ext>
            </a:extLst>
          </p:cNvPr>
          <p:cNvPicPr>
            <a:picLocks noChangeAspect="1"/>
          </p:cNvPicPr>
          <p:nvPr/>
        </p:nvPicPr>
        <p:blipFill>
          <a:blip r:embed="rId3"/>
          <a:stretch>
            <a:fillRect/>
          </a:stretch>
        </p:blipFill>
        <p:spPr>
          <a:xfrm>
            <a:off x="744682" y="1786212"/>
            <a:ext cx="10845800" cy="4667115"/>
          </a:xfrm>
          <a:prstGeom prst="rect">
            <a:avLst/>
          </a:prstGeom>
        </p:spPr>
      </p:pic>
      <p:sp>
        <p:nvSpPr>
          <p:cNvPr id="8" name="TextBox 7">
            <a:extLst>
              <a:ext uri="{FF2B5EF4-FFF2-40B4-BE49-F238E27FC236}">
                <a16:creationId xmlns:a16="http://schemas.microsoft.com/office/drawing/2014/main" id="{DD8F8010-4D75-4FF6-B534-A9184A601392}"/>
              </a:ext>
            </a:extLst>
          </p:cNvPr>
          <p:cNvSpPr txBox="1"/>
          <p:nvPr/>
        </p:nvSpPr>
        <p:spPr>
          <a:xfrm>
            <a:off x="6696037" y="1037799"/>
            <a:ext cx="5105400" cy="523220"/>
          </a:xfrm>
          <a:prstGeom prst="rect">
            <a:avLst/>
          </a:prstGeom>
          <a:noFill/>
        </p:spPr>
        <p:txBody>
          <a:bodyPr wrap="square" rtlCol="0">
            <a:spAutoFit/>
          </a:bodyPr>
          <a:lstStyle/>
          <a:p>
            <a:r>
              <a:rPr lang="en-US" sz="2800" dirty="0">
                <a:solidFill>
                  <a:schemeClr val="bg1"/>
                </a:solidFill>
              </a:rPr>
              <a:t>AASHTO R-18</a:t>
            </a:r>
          </a:p>
        </p:txBody>
      </p:sp>
      <p:pic>
        <p:nvPicPr>
          <p:cNvPr id="6" name="Picture 5" descr="Logo&#10;&#10;Description automatically generated">
            <a:extLst>
              <a:ext uri="{FF2B5EF4-FFF2-40B4-BE49-F238E27FC236}">
                <a16:creationId xmlns:a16="http://schemas.microsoft.com/office/drawing/2014/main" id="{672FD8E4-4BFB-416B-BE62-7D65DD530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2" name="Slide Number Placeholder 1">
            <a:extLst>
              <a:ext uri="{FF2B5EF4-FFF2-40B4-BE49-F238E27FC236}">
                <a16:creationId xmlns:a16="http://schemas.microsoft.com/office/drawing/2014/main" id="{9A3C91FD-D982-4AA0-9086-39A75AC8162E}"/>
              </a:ext>
            </a:extLst>
          </p:cNvPr>
          <p:cNvSpPr>
            <a:spLocks noGrp="1"/>
          </p:cNvSpPr>
          <p:nvPr>
            <p:ph type="sldNum" sz="quarter" idx="12"/>
          </p:nvPr>
        </p:nvSpPr>
        <p:spPr/>
        <p:txBody>
          <a:bodyPr/>
          <a:lstStyle/>
          <a:p>
            <a:fld id="{3B9CEACF-30DA-4797-97DE-6EB915E189E1}" type="slidenum">
              <a:rPr lang="en-US" smtClean="0"/>
              <a:t>17</a:t>
            </a:fld>
            <a:endParaRPr lang="en-US"/>
          </a:p>
        </p:txBody>
      </p:sp>
    </p:spTree>
    <p:extLst>
      <p:ext uri="{BB962C8B-B14F-4D97-AF65-F5344CB8AC3E}">
        <p14:creationId xmlns:p14="http://schemas.microsoft.com/office/powerpoint/2010/main" val="245997140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BF90F8-C38B-4EFF-9896-D842D1555CF4}"/>
              </a:ext>
            </a:extLst>
          </p:cNvPr>
          <p:cNvPicPr>
            <a:picLocks noChangeAspect="1"/>
          </p:cNvPicPr>
          <p:nvPr/>
        </p:nvPicPr>
        <p:blipFill>
          <a:blip r:embed="rId3"/>
          <a:stretch>
            <a:fillRect/>
          </a:stretch>
        </p:blipFill>
        <p:spPr>
          <a:xfrm>
            <a:off x="1344564" y="1813041"/>
            <a:ext cx="4408536" cy="4809503"/>
          </a:xfrm>
          <a:prstGeom prst="rect">
            <a:avLst/>
          </a:prstGeom>
        </p:spPr>
      </p:pic>
      <p:pic>
        <p:nvPicPr>
          <p:cNvPr id="9" name="Picture 8">
            <a:extLst>
              <a:ext uri="{FF2B5EF4-FFF2-40B4-BE49-F238E27FC236}">
                <a16:creationId xmlns:a16="http://schemas.microsoft.com/office/drawing/2014/main" id="{BF91497D-631D-491A-96C8-F459394DC129}"/>
              </a:ext>
            </a:extLst>
          </p:cNvPr>
          <p:cNvPicPr>
            <a:picLocks noChangeAspect="1"/>
          </p:cNvPicPr>
          <p:nvPr/>
        </p:nvPicPr>
        <p:blipFill>
          <a:blip r:embed="rId4"/>
          <a:stretch>
            <a:fillRect/>
          </a:stretch>
        </p:blipFill>
        <p:spPr>
          <a:xfrm>
            <a:off x="6311749" y="1813041"/>
            <a:ext cx="4192788" cy="4815885"/>
          </a:xfrm>
          <a:prstGeom prst="rect">
            <a:avLst/>
          </a:prstGeom>
        </p:spPr>
      </p:pic>
      <p:sp>
        <p:nvSpPr>
          <p:cNvPr id="11" name="TextBox 10">
            <a:extLst>
              <a:ext uri="{FF2B5EF4-FFF2-40B4-BE49-F238E27FC236}">
                <a16:creationId xmlns:a16="http://schemas.microsoft.com/office/drawing/2014/main" id="{9CA8E26A-C32F-498F-92AF-F6DE94C61699}"/>
              </a:ext>
            </a:extLst>
          </p:cNvPr>
          <p:cNvSpPr txBox="1"/>
          <p:nvPr/>
        </p:nvSpPr>
        <p:spPr>
          <a:xfrm>
            <a:off x="6347853" y="957286"/>
            <a:ext cx="5105400" cy="523220"/>
          </a:xfrm>
          <a:prstGeom prst="rect">
            <a:avLst/>
          </a:prstGeom>
          <a:noFill/>
        </p:spPr>
        <p:txBody>
          <a:bodyPr wrap="square" rtlCol="0">
            <a:spAutoFit/>
          </a:bodyPr>
          <a:lstStyle/>
          <a:p>
            <a:r>
              <a:rPr lang="en-US" sz="2800" dirty="0">
                <a:solidFill>
                  <a:schemeClr val="bg1"/>
                </a:solidFill>
              </a:rPr>
              <a:t>ASTM C 1077-17</a:t>
            </a:r>
          </a:p>
        </p:txBody>
      </p:sp>
      <p:pic>
        <p:nvPicPr>
          <p:cNvPr id="8" name="Picture 7" descr="Logo&#10;&#10;Description automatically generated">
            <a:extLst>
              <a:ext uri="{FF2B5EF4-FFF2-40B4-BE49-F238E27FC236}">
                <a16:creationId xmlns:a16="http://schemas.microsoft.com/office/drawing/2014/main" id="{20FEEA61-5433-4ECF-B167-C4AE53ED3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2" name="Slide Number Placeholder 1">
            <a:extLst>
              <a:ext uri="{FF2B5EF4-FFF2-40B4-BE49-F238E27FC236}">
                <a16:creationId xmlns:a16="http://schemas.microsoft.com/office/drawing/2014/main" id="{37C76AF4-1929-4C05-9807-BF26D8EE362D}"/>
              </a:ext>
            </a:extLst>
          </p:cNvPr>
          <p:cNvSpPr>
            <a:spLocks noGrp="1"/>
          </p:cNvSpPr>
          <p:nvPr>
            <p:ph type="sldNum" sz="quarter" idx="12"/>
          </p:nvPr>
        </p:nvSpPr>
        <p:spPr/>
        <p:txBody>
          <a:bodyPr/>
          <a:lstStyle/>
          <a:p>
            <a:fld id="{3B9CEACF-30DA-4797-97DE-6EB915E189E1}" type="slidenum">
              <a:rPr lang="en-US" smtClean="0"/>
              <a:t>18</a:t>
            </a:fld>
            <a:endParaRPr lang="en-US"/>
          </a:p>
        </p:txBody>
      </p:sp>
    </p:spTree>
    <p:extLst>
      <p:ext uri="{BB962C8B-B14F-4D97-AF65-F5344CB8AC3E}">
        <p14:creationId xmlns:p14="http://schemas.microsoft.com/office/powerpoint/2010/main" val="237888195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CA8E26A-C32F-498F-92AF-F6DE94C61699}"/>
              </a:ext>
            </a:extLst>
          </p:cNvPr>
          <p:cNvSpPr txBox="1"/>
          <p:nvPr/>
        </p:nvSpPr>
        <p:spPr>
          <a:xfrm>
            <a:off x="5917327" y="524239"/>
            <a:ext cx="6237290" cy="954107"/>
          </a:xfrm>
          <a:prstGeom prst="rect">
            <a:avLst/>
          </a:prstGeom>
          <a:noFill/>
        </p:spPr>
        <p:txBody>
          <a:bodyPr wrap="square" rtlCol="0">
            <a:spAutoFit/>
          </a:bodyPr>
          <a:lstStyle/>
          <a:p>
            <a:r>
              <a:rPr lang="en-US" sz="2800" dirty="0">
                <a:solidFill>
                  <a:schemeClr val="bg1"/>
                </a:solidFill>
              </a:rPr>
              <a:t>ASTM R 0030 Manual 0f Aggregate and Concrete Testing</a:t>
            </a:r>
          </a:p>
        </p:txBody>
      </p:sp>
      <p:pic>
        <p:nvPicPr>
          <p:cNvPr id="3" name="Picture 2">
            <a:extLst>
              <a:ext uri="{FF2B5EF4-FFF2-40B4-BE49-F238E27FC236}">
                <a16:creationId xmlns:a16="http://schemas.microsoft.com/office/drawing/2014/main" id="{E07CCC57-638B-405F-A8F9-7022D0A64C08}"/>
              </a:ext>
            </a:extLst>
          </p:cNvPr>
          <p:cNvPicPr>
            <a:picLocks noChangeAspect="1"/>
          </p:cNvPicPr>
          <p:nvPr/>
        </p:nvPicPr>
        <p:blipFill>
          <a:blip r:embed="rId3"/>
          <a:stretch>
            <a:fillRect/>
          </a:stretch>
        </p:blipFill>
        <p:spPr>
          <a:xfrm>
            <a:off x="1280911" y="1992431"/>
            <a:ext cx="4815089" cy="4341330"/>
          </a:xfrm>
          <a:prstGeom prst="rect">
            <a:avLst/>
          </a:prstGeom>
        </p:spPr>
      </p:pic>
      <p:pic>
        <p:nvPicPr>
          <p:cNvPr id="12" name="Picture 11">
            <a:extLst>
              <a:ext uri="{FF2B5EF4-FFF2-40B4-BE49-F238E27FC236}">
                <a16:creationId xmlns:a16="http://schemas.microsoft.com/office/drawing/2014/main" id="{D0E51E35-1AF9-4032-B754-131B568592E2}"/>
              </a:ext>
            </a:extLst>
          </p:cNvPr>
          <p:cNvPicPr>
            <a:picLocks noChangeAspect="1"/>
          </p:cNvPicPr>
          <p:nvPr/>
        </p:nvPicPr>
        <p:blipFill>
          <a:blip r:embed="rId4"/>
          <a:stretch>
            <a:fillRect/>
          </a:stretch>
        </p:blipFill>
        <p:spPr>
          <a:xfrm>
            <a:off x="6331521" y="2637900"/>
            <a:ext cx="4374618" cy="1773700"/>
          </a:xfrm>
          <a:prstGeom prst="rect">
            <a:avLst/>
          </a:prstGeom>
        </p:spPr>
      </p:pic>
      <p:pic>
        <p:nvPicPr>
          <p:cNvPr id="14" name="Picture 13">
            <a:extLst>
              <a:ext uri="{FF2B5EF4-FFF2-40B4-BE49-F238E27FC236}">
                <a16:creationId xmlns:a16="http://schemas.microsoft.com/office/drawing/2014/main" id="{9C67A9DA-C084-4DCB-8BE9-5A22D0493481}"/>
              </a:ext>
            </a:extLst>
          </p:cNvPr>
          <p:cNvPicPr>
            <a:picLocks noChangeAspect="1"/>
          </p:cNvPicPr>
          <p:nvPr/>
        </p:nvPicPr>
        <p:blipFill>
          <a:blip r:embed="rId5"/>
          <a:stretch>
            <a:fillRect/>
          </a:stretch>
        </p:blipFill>
        <p:spPr>
          <a:xfrm>
            <a:off x="6536471" y="4384839"/>
            <a:ext cx="4374618" cy="1480951"/>
          </a:xfrm>
          <a:prstGeom prst="rect">
            <a:avLst/>
          </a:prstGeom>
        </p:spPr>
      </p:pic>
      <p:pic>
        <p:nvPicPr>
          <p:cNvPr id="8" name="Picture 7" descr="Logo&#10;&#10;Description automatically generated">
            <a:extLst>
              <a:ext uri="{FF2B5EF4-FFF2-40B4-BE49-F238E27FC236}">
                <a16:creationId xmlns:a16="http://schemas.microsoft.com/office/drawing/2014/main" id="{692B28A8-E9D5-4444-883A-84D142829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2" name="Slide Number Placeholder 1">
            <a:extLst>
              <a:ext uri="{FF2B5EF4-FFF2-40B4-BE49-F238E27FC236}">
                <a16:creationId xmlns:a16="http://schemas.microsoft.com/office/drawing/2014/main" id="{1F628A49-1234-4D6A-8835-6016ADF1610A}"/>
              </a:ext>
            </a:extLst>
          </p:cNvPr>
          <p:cNvSpPr>
            <a:spLocks noGrp="1"/>
          </p:cNvSpPr>
          <p:nvPr>
            <p:ph type="sldNum" sz="quarter" idx="12"/>
          </p:nvPr>
        </p:nvSpPr>
        <p:spPr/>
        <p:txBody>
          <a:bodyPr/>
          <a:lstStyle/>
          <a:p>
            <a:fld id="{3B9CEACF-30DA-4797-97DE-6EB915E189E1}" type="slidenum">
              <a:rPr lang="en-US" smtClean="0"/>
              <a:t>19</a:t>
            </a:fld>
            <a:endParaRPr lang="en-US"/>
          </a:p>
        </p:txBody>
      </p:sp>
    </p:spTree>
    <p:extLst>
      <p:ext uri="{BB962C8B-B14F-4D97-AF65-F5344CB8AC3E}">
        <p14:creationId xmlns:p14="http://schemas.microsoft.com/office/powerpoint/2010/main" val="156047899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736CB7A-5FD9-4CEF-B4C0-CBD39A3EA1E0}"/>
              </a:ext>
            </a:extLst>
          </p:cNvPr>
          <p:cNvSpPr txBox="1">
            <a:spLocks/>
          </p:cNvSpPr>
          <p:nvPr/>
        </p:nvSpPr>
        <p:spPr>
          <a:xfrm>
            <a:off x="1352443" y="3270666"/>
            <a:ext cx="4986758" cy="1401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r>
              <a:rPr lang="en-US" sz="4300" b="1" dirty="0">
                <a:solidFill>
                  <a:schemeClr val="tx1"/>
                </a:solidFill>
                <a:effectLst/>
                <a:cs typeface="Arial" panose="020B0604020202020204" pitchFamily="34" charset="0"/>
              </a:rPr>
              <a:t>Chip Hollis</a:t>
            </a:r>
          </a:p>
        </p:txBody>
      </p:sp>
      <p:pic>
        <p:nvPicPr>
          <p:cNvPr id="4" name="Picture 3" descr="A person wearing a suit and tie&#10;&#10;Description automatically generated">
            <a:extLst>
              <a:ext uri="{FF2B5EF4-FFF2-40B4-BE49-F238E27FC236}">
                <a16:creationId xmlns:a16="http://schemas.microsoft.com/office/drawing/2014/main" id="{AE773274-EAE9-4B34-A565-3EA3B3854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614" y="2100934"/>
            <a:ext cx="3419363" cy="4122775"/>
          </a:xfrm>
          <a:prstGeom prst="rect">
            <a:avLst/>
          </a:prstGeom>
        </p:spPr>
      </p:pic>
      <p:pic>
        <p:nvPicPr>
          <p:cNvPr id="7" name="Picture 6" descr="Logo&#10;&#10;Description automatically generated">
            <a:extLst>
              <a:ext uri="{FF2B5EF4-FFF2-40B4-BE49-F238E27FC236}">
                <a16:creationId xmlns:a16="http://schemas.microsoft.com/office/drawing/2014/main" id="{8C903B64-8BF9-44ED-8C02-B6B6597CF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6" name="Rectangle 3">
            <a:extLst>
              <a:ext uri="{FF2B5EF4-FFF2-40B4-BE49-F238E27FC236}">
                <a16:creationId xmlns:a16="http://schemas.microsoft.com/office/drawing/2014/main" id="{1DE6E8A4-0F6B-41E4-B98C-29E561508354}"/>
              </a:ext>
            </a:extLst>
          </p:cNvPr>
          <p:cNvSpPr>
            <a:spLocks noChangeArrowheads="1"/>
          </p:cNvSpPr>
          <p:nvPr/>
        </p:nvSpPr>
        <p:spPr bwMode="auto">
          <a:xfrm>
            <a:off x="0" y="1003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Slide Number Placeholder 2">
            <a:extLst>
              <a:ext uri="{FF2B5EF4-FFF2-40B4-BE49-F238E27FC236}">
                <a16:creationId xmlns:a16="http://schemas.microsoft.com/office/drawing/2014/main" id="{982922C5-9C44-44CA-850F-BD87DC78FE74}"/>
              </a:ext>
            </a:extLst>
          </p:cNvPr>
          <p:cNvSpPr>
            <a:spLocks noGrp="1"/>
          </p:cNvSpPr>
          <p:nvPr>
            <p:ph type="sldNum" sz="quarter" idx="12"/>
          </p:nvPr>
        </p:nvSpPr>
        <p:spPr/>
        <p:txBody>
          <a:bodyPr/>
          <a:lstStyle/>
          <a:p>
            <a:fld id="{3B9CEACF-30DA-4797-97DE-6EB915E189E1}" type="slidenum">
              <a:rPr lang="en-US" smtClean="0"/>
              <a:t>2</a:t>
            </a:fld>
            <a:endParaRPr lang="en-US"/>
          </a:p>
        </p:txBody>
      </p:sp>
    </p:spTree>
    <p:extLst>
      <p:ext uri="{BB962C8B-B14F-4D97-AF65-F5344CB8AC3E}">
        <p14:creationId xmlns:p14="http://schemas.microsoft.com/office/powerpoint/2010/main" val="43696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CA8E26A-C32F-498F-92AF-F6DE94C61699}"/>
              </a:ext>
            </a:extLst>
          </p:cNvPr>
          <p:cNvSpPr txBox="1"/>
          <p:nvPr/>
        </p:nvSpPr>
        <p:spPr>
          <a:xfrm>
            <a:off x="6497324" y="898237"/>
            <a:ext cx="6237290" cy="523220"/>
          </a:xfrm>
          <a:prstGeom prst="rect">
            <a:avLst/>
          </a:prstGeom>
          <a:noFill/>
        </p:spPr>
        <p:txBody>
          <a:bodyPr wrap="square" rtlCol="0">
            <a:spAutoFit/>
          </a:bodyPr>
          <a:lstStyle/>
          <a:p>
            <a:r>
              <a:rPr lang="en-US" sz="2800" dirty="0">
                <a:solidFill>
                  <a:schemeClr val="bg1"/>
                </a:solidFill>
              </a:rPr>
              <a:t>ASTM D 3740-19</a:t>
            </a:r>
          </a:p>
        </p:txBody>
      </p:sp>
      <p:pic>
        <p:nvPicPr>
          <p:cNvPr id="5" name="Picture 4">
            <a:extLst>
              <a:ext uri="{FF2B5EF4-FFF2-40B4-BE49-F238E27FC236}">
                <a16:creationId xmlns:a16="http://schemas.microsoft.com/office/drawing/2014/main" id="{4383BB1D-84A1-4D5A-B35B-C19EA94E8FFE}"/>
              </a:ext>
            </a:extLst>
          </p:cNvPr>
          <p:cNvPicPr>
            <a:picLocks noChangeAspect="1"/>
          </p:cNvPicPr>
          <p:nvPr/>
        </p:nvPicPr>
        <p:blipFill>
          <a:blip r:embed="rId3"/>
          <a:stretch>
            <a:fillRect/>
          </a:stretch>
        </p:blipFill>
        <p:spPr>
          <a:xfrm>
            <a:off x="1057187" y="2092113"/>
            <a:ext cx="4484808" cy="1195143"/>
          </a:xfrm>
          <a:prstGeom prst="rect">
            <a:avLst/>
          </a:prstGeom>
        </p:spPr>
      </p:pic>
      <p:pic>
        <p:nvPicPr>
          <p:cNvPr id="7" name="Picture 6">
            <a:extLst>
              <a:ext uri="{FF2B5EF4-FFF2-40B4-BE49-F238E27FC236}">
                <a16:creationId xmlns:a16="http://schemas.microsoft.com/office/drawing/2014/main" id="{AD09EA46-9EF7-4F46-B234-754EEDA41852}"/>
              </a:ext>
            </a:extLst>
          </p:cNvPr>
          <p:cNvPicPr>
            <a:picLocks noChangeAspect="1"/>
          </p:cNvPicPr>
          <p:nvPr/>
        </p:nvPicPr>
        <p:blipFill>
          <a:blip r:embed="rId4"/>
          <a:stretch>
            <a:fillRect/>
          </a:stretch>
        </p:blipFill>
        <p:spPr>
          <a:xfrm>
            <a:off x="1165759" y="3287256"/>
            <a:ext cx="4267664" cy="2987420"/>
          </a:xfrm>
          <a:prstGeom prst="rect">
            <a:avLst/>
          </a:prstGeom>
        </p:spPr>
      </p:pic>
      <p:pic>
        <p:nvPicPr>
          <p:cNvPr id="9" name="Picture 8">
            <a:extLst>
              <a:ext uri="{FF2B5EF4-FFF2-40B4-BE49-F238E27FC236}">
                <a16:creationId xmlns:a16="http://schemas.microsoft.com/office/drawing/2014/main" id="{8BCA11BD-F76A-41B2-B17F-D3D3F0AE12FE}"/>
              </a:ext>
            </a:extLst>
          </p:cNvPr>
          <p:cNvPicPr>
            <a:picLocks noChangeAspect="1"/>
          </p:cNvPicPr>
          <p:nvPr/>
        </p:nvPicPr>
        <p:blipFill>
          <a:blip r:embed="rId5"/>
          <a:stretch>
            <a:fillRect/>
          </a:stretch>
        </p:blipFill>
        <p:spPr>
          <a:xfrm>
            <a:off x="6211767" y="2092113"/>
            <a:ext cx="4199251" cy="3983472"/>
          </a:xfrm>
          <a:prstGeom prst="rect">
            <a:avLst/>
          </a:prstGeom>
        </p:spPr>
      </p:pic>
      <p:pic>
        <p:nvPicPr>
          <p:cNvPr id="8" name="Picture 7" descr="Logo&#10;&#10;Description automatically generated">
            <a:extLst>
              <a:ext uri="{FF2B5EF4-FFF2-40B4-BE49-F238E27FC236}">
                <a16:creationId xmlns:a16="http://schemas.microsoft.com/office/drawing/2014/main" id="{911555A6-204E-4E96-AD92-E2F7E8F8DD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2" name="Slide Number Placeholder 1">
            <a:extLst>
              <a:ext uri="{FF2B5EF4-FFF2-40B4-BE49-F238E27FC236}">
                <a16:creationId xmlns:a16="http://schemas.microsoft.com/office/drawing/2014/main" id="{C95EF4AA-8C6E-4F11-9DBD-70C7A51D6C0C}"/>
              </a:ext>
            </a:extLst>
          </p:cNvPr>
          <p:cNvSpPr>
            <a:spLocks noGrp="1"/>
          </p:cNvSpPr>
          <p:nvPr>
            <p:ph type="sldNum" sz="quarter" idx="12"/>
          </p:nvPr>
        </p:nvSpPr>
        <p:spPr/>
        <p:txBody>
          <a:bodyPr/>
          <a:lstStyle/>
          <a:p>
            <a:fld id="{3B9CEACF-30DA-4797-97DE-6EB915E189E1}" type="slidenum">
              <a:rPr lang="en-US" smtClean="0"/>
              <a:t>20</a:t>
            </a:fld>
            <a:endParaRPr lang="en-US"/>
          </a:p>
        </p:txBody>
      </p:sp>
    </p:spTree>
    <p:extLst>
      <p:ext uri="{BB962C8B-B14F-4D97-AF65-F5344CB8AC3E}">
        <p14:creationId xmlns:p14="http://schemas.microsoft.com/office/powerpoint/2010/main" val="358979671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CA8E26A-C32F-498F-92AF-F6DE94C61699}"/>
              </a:ext>
            </a:extLst>
          </p:cNvPr>
          <p:cNvSpPr txBox="1"/>
          <p:nvPr/>
        </p:nvSpPr>
        <p:spPr>
          <a:xfrm>
            <a:off x="6719118" y="960697"/>
            <a:ext cx="6237290" cy="523220"/>
          </a:xfrm>
          <a:prstGeom prst="rect">
            <a:avLst/>
          </a:prstGeom>
          <a:noFill/>
        </p:spPr>
        <p:txBody>
          <a:bodyPr wrap="square" rtlCol="0">
            <a:spAutoFit/>
          </a:bodyPr>
          <a:lstStyle/>
          <a:p>
            <a:r>
              <a:rPr lang="en-US" sz="2800" dirty="0">
                <a:solidFill>
                  <a:schemeClr val="bg1"/>
                </a:solidFill>
              </a:rPr>
              <a:t>ASTM D 3740-19 </a:t>
            </a:r>
            <a:r>
              <a:rPr lang="en-US" sz="2000" dirty="0">
                <a:solidFill>
                  <a:schemeClr val="bg1"/>
                </a:solidFill>
              </a:rPr>
              <a:t>continued</a:t>
            </a:r>
          </a:p>
        </p:txBody>
      </p:sp>
      <p:pic>
        <p:nvPicPr>
          <p:cNvPr id="3" name="Picture 2">
            <a:extLst>
              <a:ext uri="{FF2B5EF4-FFF2-40B4-BE49-F238E27FC236}">
                <a16:creationId xmlns:a16="http://schemas.microsoft.com/office/drawing/2014/main" id="{587359F7-3C45-494B-84C9-5C3CA2F5EDF6}"/>
              </a:ext>
            </a:extLst>
          </p:cNvPr>
          <p:cNvPicPr>
            <a:picLocks noChangeAspect="1"/>
          </p:cNvPicPr>
          <p:nvPr/>
        </p:nvPicPr>
        <p:blipFill>
          <a:blip r:embed="rId3"/>
          <a:stretch>
            <a:fillRect/>
          </a:stretch>
        </p:blipFill>
        <p:spPr>
          <a:xfrm>
            <a:off x="1213946" y="1930769"/>
            <a:ext cx="4545542" cy="4304931"/>
          </a:xfrm>
          <a:prstGeom prst="rect">
            <a:avLst/>
          </a:prstGeom>
        </p:spPr>
      </p:pic>
      <p:pic>
        <p:nvPicPr>
          <p:cNvPr id="8" name="Picture 7">
            <a:extLst>
              <a:ext uri="{FF2B5EF4-FFF2-40B4-BE49-F238E27FC236}">
                <a16:creationId xmlns:a16="http://schemas.microsoft.com/office/drawing/2014/main" id="{7701990C-222B-44F8-8795-60F9A81F7B5A}"/>
              </a:ext>
            </a:extLst>
          </p:cNvPr>
          <p:cNvPicPr>
            <a:picLocks noChangeAspect="1"/>
          </p:cNvPicPr>
          <p:nvPr/>
        </p:nvPicPr>
        <p:blipFill>
          <a:blip r:embed="rId4"/>
          <a:stretch>
            <a:fillRect/>
          </a:stretch>
        </p:blipFill>
        <p:spPr>
          <a:xfrm>
            <a:off x="6488745" y="2311400"/>
            <a:ext cx="4195130" cy="2906986"/>
          </a:xfrm>
          <a:prstGeom prst="rect">
            <a:avLst/>
          </a:prstGeom>
        </p:spPr>
      </p:pic>
      <p:pic>
        <p:nvPicPr>
          <p:cNvPr id="7" name="Picture 6" descr="Logo&#10;&#10;Description automatically generated">
            <a:extLst>
              <a:ext uri="{FF2B5EF4-FFF2-40B4-BE49-F238E27FC236}">
                <a16:creationId xmlns:a16="http://schemas.microsoft.com/office/drawing/2014/main" id="{8C7FE9A0-48D9-490C-935C-86CB96A0C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2" name="Slide Number Placeholder 1">
            <a:extLst>
              <a:ext uri="{FF2B5EF4-FFF2-40B4-BE49-F238E27FC236}">
                <a16:creationId xmlns:a16="http://schemas.microsoft.com/office/drawing/2014/main" id="{497DCA36-34BA-407B-BFCB-604FA52883F2}"/>
              </a:ext>
            </a:extLst>
          </p:cNvPr>
          <p:cNvSpPr>
            <a:spLocks noGrp="1"/>
          </p:cNvSpPr>
          <p:nvPr>
            <p:ph type="sldNum" sz="quarter" idx="12"/>
          </p:nvPr>
        </p:nvSpPr>
        <p:spPr/>
        <p:txBody>
          <a:bodyPr/>
          <a:lstStyle/>
          <a:p>
            <a:fld id="{3B9CEACF-30DA-4797-97DE-6EB915E189E1}" type="slidenum">
              <a:rPr lang="en-US" smtClean="0"/>
              <a:t>21</a:t>
            </a:fld>
            <a:endParaRPr lang="en-US"/>
          </a:p>
        </p:txBody>
      </p:sp>
    </p:spTree>
    <p:extLst>
      <p:ext uri="{BB962C8B-B14F-4D97-AF65-F5344CB8AC3E}">
        <p14:creationId xmlns:p14="http://schemas.microsoft.com/office/powerpoint/2010/main" val="203400679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CA8E26A-C32F-498F-92AF-F6DE94C61699}"/>
              </a:ext>
            </a:extLst>
          </p:cNvPr>
          <p:cNvSpPr txBox="1"/>
          <p:nvPr/>
        </p:nvSpPr>
        <p:spPr>
          <a:xfrm>
            <a:off x="6096000" y="885126"/>
            <a:ext cx="6237290" cy="523220"/>
          </a:xfrm>
          <a:prstGeom prst="rect">
            <a:avLst/>
          </a:prstGeom>
          <a:noFill/>
        </p:spPr>
        <p:txBody>
          <a:bodyPr wrap="square" rtlCol="0">
            <a:spAutoFit/>
          </a:bodyPr>
          <a:lstStyle/>
          <a:p>
            <a:r>
              <a:rPr lang="en-US" sz="2800" dirty="0">
                <a:solidFill>
                  <a:schemeClr val="bg1"/>
                </a:solidFill>
              </a:rPr>
              <a:t>ASTM D 3666 &amp; ISO 17025-17</a:t>
            </a:r>
          </a:p>
        </p:txBody>
      </p:sp>
      <p:pic>
        <p:nvPicPr>
          <p:cNvPr id="12" name="Picture 11">
            <a:extLst>
              <a:ext uri="{FF2B5EF4-FFF2-40B4-BE49-F238E27FC236}">
                <a16:creationId xmlns:a16="http://schemas.microsoft.com/office/drawing/2014/main" id="{293CE21C-B96C-4A49-99AB-C0B9149ECC69}"/>
              </a:ext>
            </a:extLst>
          </p:cNvPr>
          <p:cNvPicPr>
            <a:picLocks noChangeAspect="1"/>
          </p:cNvPicPr>
          <p:nvPr/>
        </p:nvPicPr>
        <p:blipFill>
          <a:blip r:embed="rId3"/>
          <a:stretch>
            <a:fillRect/>
          </a:stretch>
        </p:blipFill>
        <p:spPr>
          <a:xfrm>
            <a:off x="1161945" y="2065283"/>
            <a:ext cx="4108556" cy="4097909"/>
          </a:xfrm>
          <a:prstGeom prst="rect">
            <a:avLst/>
          </a:prstGeom>
        </p:spPr>
      </p:pic>
      <p:pic>
        <p:nvPicPr>
          <p:cNvPr id="14" name="Picture 13">
            <a:extLst>
              <a:ext uri="{FF2B5EF4-FFF2-40B4-BE49-F238E27FC236}">
                <a16:creationId xmlns:a16="http://schemas.microsoft.com/office/drawing/2014/main" id="{38797F83-EE94-4D4D-9B85-045067C5B48C}"/>
              </a:ext>
            </a:extLst>
          </p:cNvPr>
          <p:cNvPicPr>
            <a:picLocks noChangeAspect="1"/>
          </p:cNvPicPr>
          <p:nvPr/>
        </p:nvPicPr>
        <p:blipFill>
          <a:blip r:embed="rId4"/>
          <a:stretch>
            <a:fillRect/>
          </a:stretch>
        </p:blipFill>
        <p:spPr>
          <a:xfrm>
            <a:off x="5270499" y="2554015"/>
            <a:ext cx="6303021" cy="3338902"/>
          </a:xfrm>
          <a:prstGeom prst="rect">
            <a:avLst/>
          </a:prstGeom>
        </p:spPr>
      </p:pic>
      <p:pic>
        <p:nvPicPr>
          <p:cNvPr id="7" name="Picture 6" descr="Logo&#10;&#10;Description automatically generated">
            <a:extLst>
              <a:ext uri="{FF2B5EF4-FFF2-40B4-BE49-F238E27FC236}">
                <a16:creationId xmlns:a16="http://schemas.microsoft.com/office/drawing/2014/main" id="{ED9AB9E1-A97B-4F4A-9B93-B564803D8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2" name="Slide Number Placeholder 1">
            <a:extLst>
              <a:ext uri="{FF2B5EF4-FFF2-40B4-BE49-F238E27FC236}">
                <a16:creationId xmlns:a16="http://schemas.microsoft.com/office/drawing/2014/main" id="{8B679ECB-92B9-4D2B-8020-9A2F3FE86762}"/>
              </a:ext>
            </a:extLst>
          </p:cNvPr>
          <p:cNvSpPr>
            <a:spLocks noGrp="1"/>
          </p:cNvSpPr>
          <p:nvPr>
            <p:ph type="sldNum" sz="quarter" idx="12"/>
          </p:nvPr>
        </p:nvSpPr>
        <p:spPr/>
        <p:txBody>
          <a:bodyPr/>
          <a:lstStyle/>
          <a:p>
            <a:fld id="{3B9CEACF-30DA-4797-97DE-6EB915E189E1}" type="slidenum">
              <a:rPr lang="en-US" smtClean="0"/>
              <a:t>22</a:t>
            </a:fld>
            <a:endParaRPr lang="en-US"/>
          </a:p>
        </p:txBody>
      </p:sp>
    </p:spTree>
    <p:extLst>
      <p:ext uri="{BB962C8B-B14F-4D97-AF65-F5344CB8AC3E}">
        <p14:creationId xmlns:p14="http://schemas.microsoft.com/office/powerpoint/2010/main" val="148038803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CA8E26A-C32F-498F-92AF-F6DE94C61699}"/>
              </a:ext>
            </a:extLst>
          </p:cNvPr>
          <p:cNvSpPr txBox="1"/>
          <p:nvPr/>
        </p:nvSpPr>
        <p:spPr>
          <a:xfrm>
            <a:off x="6576085" y="965084"/>
            <a:ext cx="6237290" cy="523220"/>
          </a:xfrm>
          <a:prstGeom prst="rect">
            <a:avLst/>
          </a:prstGeom>
          <a:noFill/>
        </p:spPr>
        <p:txBody>
          <a:bodyPr wrap="square" rtlCol="0">
            <a:spAutoFit/>
          </a:bodyPr>
          <a:lstStyle/>
          <a:p>
            <a:r>
              <a:rPr lang="en-US" sz="2800" dirty="0">
                <a:solidFill>
                  <a:schemeClr val="bg1"/>
                </a:solidFill>
              </a:rPr>
              <a:t>ASTM E 329-20</a:t>
            </a:r>
          </a:p>
        </p:txBody>
      </p:sp>
      <p:pic>
        <p:nvPicPr>
          <p:cNvPr id="3" name="Picture 2">
            <a:extLst>
              <a:ext uri="{FF2B5EF4-FFF2-40B4-BE49-F238E27FC236}">
                <a16:creationId xmlns:a16="http://schemas.microsoft.com/office/drawing/2014/main" id="{BC07E728-BF8B-4C91-B896-8A3E53E42D08}"/>
              </a:ext>
            </a:extLst>
          </p:cNvPr>
          <p:cNvPicPr>
            <a:picLocks noChangeAspect="1"/>
          </p:cNvPicPr>
          <p:nvPr/>
        </p:nvPicPr>
        <p:blipFill>
          <a:blip r:embed="rId3"/>
          <a:stretch>
            <a:fillRect/>
          </a:stretch>
        </p:blipFill>
        <p:spPr>
          <a:xfrm>
            <a:off x="1407553" y="1816100"/>
            <a:ext cx="4129647" cy="4791866"/>
          </a:xfrm>
          <a:prstGeom prst="rect">
            <a:avLst/>
          </a:prstGeom>
        </p:spPr>
      </p:pic>
      <p:pic>
        <p:nvPicPr>
          <p:cNvPr id="6" name="Picture 5">
            <a:extLst>
              <a:ext uri="{FF2B5EF4-FFF2-40B4-BE49-F238E27FC236}">
                <a16:creationId xmlns:a16="http://schemas.microsoft.com/office/drawing/2014/main" id="{27D76B94-85E0-4B97-A88D-2395385AB9EB}"/>
              </a:ext>
            </a:extLst>
          </p:cNvPr>
          <p:cNvPicPr>
            <a:picLocks noChangeAspect="1"/>
          </p:cNvPicPr>
          <p:nvPr/>
        </p:nvPicPr>
        <p:blipFill>
          <a:blip r:embed="rId4"/>
          <a:stretch>
            <a:fillRect/>
          </a:stretch>
        </p:blipFill>
        <p:spPr>
          <a:xfrm>
            <a:off x="6184902" y="2320877"/>
            <a:ext cx="4080796" cy="3454516"/>
          </a:xfrm>
          <a:prstGeom prst="rect">
            <a:avLst/>
          </a:prstGeom>
        </p:spPr>
      </p:pic>
      <p:pic>
        <p:nvPicPr>
          <p:cNvPr id="7" name="Picture 6" descr="Logo&#10;&#10;Description automatically generated">
            <a:extLst>
              <a:ext uri="{FF2B5EF4-FFF2-40B4-BE49-F238E27FC236}">
                <a16:creationId xmlns:a16="http://schemas.microsoft.com/office/drawing/2014/main" id="{A77003A3-249B-48A8-B2E6-5877513434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2" name="Slide Number Placeholder 1">
            <a:extLst>
              <a:ext uri="{FF2B5EF4-FFF2-40B4-BE49-F238E27FC236}">
                <a16:creationId xmlns:a16="http://schemas.microsoft.com/office/drawing/2014/main" id="{F82F7BF7-CAD7-482F-9189-6CBD3614CF9D}"/>
              </a:ext>
            </a:extLst>
          </p:cNvPr>
          <p:cNvSpPr>
            <a:spLocks noGrp="1"/>
          </p:cNvSpPr>
          <p:nvPr>
            <p:ph type="sldNum" sz="quarter" idx="12"/>
          </p:nvPr>
        </p:nvSpPr>
        <p:spPr/>
        <p:txBody>
          <a:bodyPr/>
          <a:lstStyle/>
          <a:p>
            <a:fld id="{3B9CEACF-30DA-4797-97DE-6EB915E189E1}" type="slidenum">
              <a:rPr lang="en-US" smtClean="0"/>
              <a:t>23</a:t>
            </a:fld>
            <a:endParaRPr lang="en-US"/>
          </a:p>
        </p:txBody>
      </p:sp>
    </p:spTree>
    <p:extLst>
      <p:ext uri="{BB962C8B-B14F-4D97-AF65-F5344CB8AC3E}">
        <p14:creationId xmlns:p14="http://schemas.microsoft.com/office/powerpoint/2010/main" val="377115552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A4AC1-B3D4-4A1F-85B8-4CDB65CBB47B}"/>
              </a:ext>
            </a:extLst>
          </p:cNvPr>
          <p:cNvPicPr>
            <a:picLocks noChangeAspect="1"/>
          </p:cNvPicPr>
          <p:nvPr/>
        </p:nvPicPr>
        <p:blipFill>
          <a:blip r:embed="rId2"/>
          <a:stretch>
            <a:fillRect/>
          </a:stretch>
        </p:blipFill>
        <p:spPr>
          <a:xfrm>
            <a:off x="2525684" y="2092209"/>
            <a:ext cx="6858000" cy="4286250"/>
          </a:xfrm>
          <a:prstGeom prst="rect">
            <a:avLst/>
          </a:prstGeom>
        </p:spPr>
      </p:pic>
      <p:pic>
        <p:nvPicPr>
          <p:cNvPr id="3" name="Picture 2" descr="Logo&#10;&#10;Description automatically generated">
            <a:extLst>
              <a:ext uri="{FF2B5EF4-FFF2-40B4-BE49-F238E27FC236}">
                <a16:creationId xmlns:a16="http://schemas.microsoft.com/office/drawing/2014/main" id="{960D5CFD-AFB8-4243-9D18-18D12D163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2" name="Slide Number Placeholder 1">
            <a:extLst>
              <a:ext uri="{FF2B5EF4-FFF2-40B4-BE49-F238E27FC236}">
                <a16:creationId xmlns:a16="http://schemas.microsoft.com/office/drawing/2014/main" id="{688ED7C5-E52E-48DD-BC64-9F5C5688F0D6}"/>
              </a:ext>
            </a:extLst>
          </p:cNvPr>
          <p:cNvSpPr>
            <a:spLocks noGrp="1"/>
          </p:cNvSpPr>
          <p:nvPr>
            <p:ph type="sldNum" sz="quarter" idx="12"/>
          </p:nvPr>
        </p:nvSpPr>
        <p:spPr/>
        <p:txBody>
          <a:bodyPr/>
          <a:lstStyle/>
          <a:p>
            <a:fld id="{3B9CEACF-30DA-4797-97DE-6EB915E189E1}" type="slidenum">
              <a:rPr lang="en-US" smtClean="0"/>
              <a:t>24</a:t>
            </a:fld>
            <a:endParaRPr lang="en-US"/>
          </a:p>
        </p:txBody>
      </p:sp>
    </p:spTree>
    <p:extLst>
      <p:ext uri="{BB962C8B-B14F-4D97-AF65-F5344CB8AC3E}">
        <p14:creationId xmlns:p14="http://schemas.microsoft.com/office/powerpoint/2010/main" val="1082355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12F1A82A-2CF4-4B88-92BD-1AA90EF567E8}"/>
              </a:ext>
            </a:extLst>
          </p:cNvPr>
          <p:cNvSpPr>
            <a:spLocks noGrp="1" noChangeArrowheads="1"/>
          </p:cNvSpPr>
          <p:nvPr>
            <p:ph idx="1"/>
          </p:nvPr>
        </p:nvSpPr>
        <p:spPr>
          <a:xfrm>
            <a:off x="300038" y="1966518"/>
            <a:ext cx="11301413" cy="4371181"/>
          </a:xfrm>
        </p:spPr>
        <p:txBody>
          <a:bodyPr vert="horz" lIns="92075" tIns="46038" rIns="92075" bIns="46038" rtlCol="0">
            <a:normAutofit/>
          </a:bodyPr>
          <a:lstStyle/>
          <a:p>
            <a:pPr marL="0" indent="0" algn="ctr">
              <a:spcBef>
                <a:spcPct val="0"/>
              </a:spcBef>
              <a:buNone/>
            </a:pPr>
            <a:endParaRPr lang="en-US" altLang="en-US" sz="2400" b="1" dirty="0">
              <a:latin typeface="Helvetica" panose="020B0604020202020204" pitchFamily="34" charset="0"/>
              <a:cs typeface="Helvetica" panose="020B0604020202020204" pitchFamily="34" charset="0"/>
            </a:endParaRPr>
          </a:p>
          <a:p>
            <a:pPr marL="0" indent="0" algn="ctr">
              <a:spcBef>
                <a:spcPct val="0"/>
              </a:spcBef>
              <a:buNone/>
            </a:pPr>
            <a:endParaRPr lang="en-US" altLang="en-US" sz="2400" b="1" dirty="0">
              <a:latin typeface="Helvetica" panose="020B0604020202020204" pitchFamily="34" charset="0"/>
              <a:cs typeface="Helvetica" panose="020B0604020202020204" pitchFamily="34" charset="0"/>
            </a:endParaRPr>
          </a:p>
          <a:p>
            <a:pPr marL="0" indent="0">
              <a:spcBef>
                <a:spcPct val="0"/>
              </a:spcBef>
              <a:buNone/>
            </a:pPr>
            <a:r>
              <a:rPr lang="en-US" altLang="en-US" sz="3200" b="1" dirty="0">
                <a:latin typeface="Helvetica" panose="020B0604020202020204" pitchFamily="34" charset="0"/>
                <a:cs typeface="Helvetica" panose="020B0604020202020204" pitchFamily="34" charset="0"/>
              </a:rPr>
              <a:t>	</a:t>
            </a:r>
            <a:r>
              <a:rPr lang="en-US" altLang="en-US" sz="3200" b="1" dirty="0">
                <a:latin typeface="Helvetica" panose="020B0604020202020204" pitchFamily="34" charset="0"/>
                <a:cs typeface="Helvetica" panose="020B0604020202020204" pitchFamily="34" charset="0"/>
                <a:hlinkClick r:id="rId3"/>
              </a:rPr>
              <a:t>Performance Examination </a:t>
            </a:r>
            <a:r>
              <a:rPr lang="en-US" altLang="en-US" sz="3200" b="1" dirty="0">
                <a:latin typeface="Helvetica" panose="020B0604020202020204" pitchFamily="34" charset="0"/>
                <a:cs typeface="Helvetica" panose="020B0604020202020204" pitchFamily="34" charset="0"/>
              </a:rPr>
              <a:t>Modules </a:t>
            </a:r>
            <a:endParaRPr lang="en-US" altLang="en-US" sz="3200" dirty="0">
              <a:latin typeface="Helvetica" panose="020B0604020202020204" pitchFamily="34" charset="0"/>
              <a:cs typeface="Helvetica" panose="020B0604020202020204" pitchFamily="34" charset="0"/>
            </a:endParaRPr>
          </a:p>
          <a:p>
            <a:pPr marL="342900" lvl="1" indent="0">
              <a:spcBef>
                <a:spcPct val="30000"/>
              </a:spcBef>
              <a:spcAft>
                <a:spcPct val="30000"/>
              </a:spcAft>
              <a:buNone/>
            </a:pPr>
            <a:r>
              <a:rPr lang="en-US" altLang="en-US" b="1" dirty="0">
                <a:latin typeface="Helvetica" panose="020B0604020202020204" pitchFamily="34" charset="0"/>
                <a:cs typeface="Helvetica" panose="020B0604020202020204" pitchFamily="34" charset="0"/>
              </a:rPr>
              <a:t>	A NICET Two Year Pilot …..</a:t>
            </a:r>
          </a:p>
          <a:p>
            <a:pPr marL="342900" lvl="1" indent="0">
              <a:spcBef>
                <a:spcPct val="30000"/>
              </a:spcBef>
              <a:spcAft>
                <a:spcPct val="30000"/>
              </a:spcAft>
              <a:buNone/>
            </a:pPr>
            <a:r>
              <a:rPr lang="en-US" altLang="en-US" b="1" dirty="0">
                <a:latin typeface="Helvetica" panose="020B0604020202020204" pitchFamily="34" charset="0"/>
                <a:cs typeface="Helvetica" panose="020B0604020202020204" pitchFamily="34" charset="0"/>
              </a:rPr>
              <a:t>	</a:t>
            </a:r>
            <a:r>
              <a:rPr lang="en-US" altLang="en-US" sz="2800" b="1" dirty="0">
                <a:latin typeface="Helvetica" panose="020B0604020202020204" pitchFamily="34" charset="0"/>
                <a:cs typeface="Helvetica" panose="020B0604020202020204" pitchFamily="34" charset="0"/>
              </a:rPr>
              <a:t>- Asphalt</a:t>
            </a:r>
          </a:p>
          <a:p>
            <a:pPr marL="342900" lvl="1" indent="0">
              <a:spcBef>
                <a:spcPct val="30000"/>
              </a:spcBef>
              <a:spcAft>
                <a:spcPct val="30000"/>
              </a:spcAft>
              <a:buNone/>
            </a:pPr>
            <a:r>
              <a:rPr lang="en-US" altLang="en-US" sz="2800" b="1" dirty="0">
                <a:latin typeface="Helvetica" panose="020B0604020202020204" pitchFamily="34" charset="0"/>
                <a:cs typeface="Helvetica" panose="020B0604020202020204" pitchFamily="34" charset="0"/>
              </a:rPr>
              <a:t>	- Concrete</a:t>
            </a:r>
          </a:p>
          <a:p>
            <a:pPr marL="342900" lvl="1" indent="0">
              <a:spcBef>
                <a:spcPct val="30000"/>
              </a:spcBef>
              <a:spcAft>
                <a:spcPct val="30000"/>
              </a:spcAft>
              <a:buNone/>
            </a:pPr>
            <a:r>
              <a:rPr lang="en-US" altLang="en-US" sz="2800" b="1" dirty="0">
                <a:latin typeface="Helvetica" panose="020B0604020202020204" pitchFamily="34" charset="0"/>
                <a:cs typeface="Helvetica" panose="020B0604020202020204" pitchFamily="34" charset="0"/>
              </a:rPr>
              <a:t>	- Soils</a:t>
            </a:r>
          </a:p>
          <a:p>
            <a:pPr marL="342900" lvl="1" indent="0">
              <a:spcBef>
                <a:spcPct val="30000"/>
              </a:spcBef>
              <a:spcAft>
                <a:spcPct val="30000"/>
              </a:spcAft>
              <a:buNone/>
            </a:pPr>
            <a:r>
              <a:rPr lang="en-US" altLang="en-US" sz="2800" b="1" dirty="0">
                <a:latin typeface="Helvetica" panose="020B0604020202020204" pitchFamily="34" charset="0"/>
                <a:cs typeface="Helvetica" panose="020B0604020202020204" pitchFamily="34" charset="0"/>
              </a:rPr>
              <a:t>	- Aggregates</a:t>
            </a:r>
          </a:p>
          <a:p>
            <a:pPr marL="0" indent="0">
              <a:spcBef>
                <a:spcPct val="30000"/>
              </a:spcBef>
              <a:spcAft>
                <a:spcPct val="30000"/>
              </a:spcAft>
              <a:buNone/>
            </a:pPr>
            <a:endParaRPr lang="en-US" altLang="en-US" dirty="0">
              <a:latin typeface="Helvetica" panose="020B0604020202020204" pitchFamily="34" charset="0"/>
              <a:cs typeface="Helvetica" panose="020B0604020202020204" pitchFamily="34" charset="0"/>
            </a:endParaRPr>
          </a:p>
        </p:txBody>
      </p:sp>
      <p:sp>
        <p:nvSpPr>
          <p:cNvPr id="25604" name="Title 1">
            <a:extLst>
              <a:ext uri="{FF2B5EF4-FFF2-40B4-BE49-F238E27FC236}">
                <a16:creationId xmlns:a16="http://schemas.microsoft.com/office/drawing/2014/main" id="{C5644B08-EF00-4D94-8856-67FAD4F79536}"/>
              </a:ext>
            </a:extLst>
          </p:cNvPr>
          <p:cNvSpPr txBox="1">
            <a:spLocks noChangeArrowheads="1"/>
          </p:cNvSpPr>
          <p:nvPr/>
        </p:nvSpPr>
        <p:spPr bwMode="auto">
          <a:xfrm>
            <a:off x="1253325" y="1705600"/>
            <a:ext cx="838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An Optional Component …</a:t>
            </a:r>
          </a:p>
        </p:txBody>
      </p:sp>
      <p:pic>
        <p:nvPicPr>
          <p:cNvPr id="11" name="Picture 10" descr="A picture containing person, dog, person, small&#10;&#10;Description automatically generated">
            <a:extLst>
              <a:ext uri="{FF2B5EF4-FFF2-40B4-BE49-F238E27FC236}">
                <a16:creationId xmlns:a16="http://schemas.microsoft.com/office/drawing/2014/main" id="{D84EE79A-7879-4C0F-8063-FA2015787C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193250" y="3444313"/>
            <a:ext cx="1920755" cy="2004429"/>
          </a:xfrm>
          <a:prstGeom prst="rect">
            <a:avLst/>
          </a:prstGeom>
        </p:spPr>
      </p:pic>
      <p:pic>
        <p:nvPicPr>
          <p:cNvPr id="12" name="Picture 11" descr="A picture containing person, sitting, indoor, person&#10;&#10;Description automatically generated">
            <a:extLst>
              <a:ext uri="{FF2B5EF4-FFF2-40B4-BE49-F238E27FC236}">
                <a16:creationId xmlns:a16="http://schemas.microsoft.com/office/drawing/2014/main" id="{BBE19116-D868-4F91-821C-D993900237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436136" y="4393491"/>
            <a:ext cx="1920754" cy="1824541"/>
          </a:xfrm>
          <a:prstGeom prst="rect">
            <a:avLst/>
          </a:prstGeom>
        </p:spPr>
      </p:pic>
      <p:pic>
        <p:nvPicPr>
          <p:cNvPr id="3" name="Picture 2" descr="A picture containing ground, person, outdoor&#10;&#10;Description automatically generated">
            <a:extLst>
              <a:ext uri="{FF2B5EF4-FFF2-40B4-BE49-F238E27FC236}">
                <a16:creationId xmlns:a16="http://schemas.microsoft.com/office/drawing/2014/main" id="{B813FF96-B5BA-48BD-B461-523E4AF50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8585" y="4152109"/>
            <a:ext cx="2004428" cy="1920755"/>
          </a:xfrm>
          <a:prstGeom prst="rect">
            <a:avLst/>
          </a:prstGeom>
        </p:spPr>
      </p:pic>
      <p:pic>
        <p:nvPicPr>
          <p:cNvPr id="9" name="Picture 8" descr="Logo&#10;&#10;Description automatically generated">
            <a:extLst>
              <a:ext uri="{FF2B5EF4-FFF2-40B4-BE49-F238E27FC236}">
                <a16:creationId xmlns:a16="http://schemas.microsoft.com/office/drawing/2014/main" id="{29EFE4F8-61DF-42EA-8154-9E4A10A951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2" name="Slide Number Placeholder 1">
            <a:extLst>
              <a:ext uri="{FF2B5EF4-FFF2-40B4-BE49-F238E27FC236}">
                <a16:creationId xmlns:a16="http://schemas.microsoft.com/office/drawing/2014/main" id="{E8CC49C2-52C2-47EE-9101-6CC3A2E4BD71}"/>
              </a:ext>
            </a:extLst>
          </p:cNvPr>
          <p:cNvSpPr>
            <a:spLocks noGrp="1"/>
          </p:cNvSpPr>
          <p:nvPr>
            <p:ph type="sldNum" sz="quarter" idx="12"/>
          </p:nvPr>
        </p:nvSpPr>
        <p:spPr/>
        <p:txBody>
          <a:bodyPr/>
          <a:lstStyle/>
          <a:p>
            <a:fld id="{3B9CEACF-30DA-4797-97DE-6EB915E189E1}" type="slidenum">
              <a:rPr lang="en-US" smtClean="0"/>
              <a:t>25</a:t>
            </a:fld>
            <a:endParaRPr lang="en-US"/>
          </a:p>
        </p:txBody>
      </p:sp>
    </p:spTree>
    <p:extLst>
      <p:ext uri="{BB962C8B-B14F-4D97-AF65-F5344CB8AC3E}">
        <p14:creationId xmlns:p14="http://schemas.microsoft.com/office/powerpoint/2010/main" val="397380691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le 1">
            <a:extLst>
              <a:ext uri="{FF2B5EF4-FFF2-40B4-BE49-F238E27FC236}">
                <a16:creationId xmlns:a16="http://schemas.microsoft.com/office/drawing/2014/main" id="{E5DF2B3E-FDCE-4D20-9443-581E9BDDA865}"/>
              </a:ext>
            </a:extLst>
          </p:cNvPr>
          <p:cNvSpPr txBox="1">
            <a:spLocks noChangeArrowheads="1"/>
          </p:cNvSpPr>
          <p:nvPr/>
        </p:nvSpPr>
        <p:spPr bwMode="auto">
          <a:xfrm>
            <a:off x="268289" y="1700212"/>
            <a:ext cx="8382000" cy="7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Exam Administration… </a:t>
            </a:r>
          </a:p>
        </p:txBody>
      </p:sp>
      <p:pic>
        <p:nvPicPr>
          <p:cNvPr id="5" name="Picture 4" descr="Logo&#10;&#10;Description automatically generated">
            <a:extLst>
              <a:ext uri="{FF2B5EF4-FFF2-40B4-BE49-F238E27FC236}">
                <a16:creationId xmlns:a16="http://schemas.microsoft.com/office/drawing/2014/main" id="{0B85B378-232D-48A1-A62A-CC0451A75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7" name="Rectangle 3">
            <a:extLst>
              <a:ext uri="{FF2B5EF4-FFF2-40B4-BE49-F238E27FC236}">
                <a16:creationId xmlns:a16="http://schemas.microsoft.com/office/drawing/2014/main" id="{08C87318-97A1-4AF8-88D6-ED1B7BF386A2}"/>
              </a:ext>
            </a:extLst>
          </p:cNvPr>
          <p:cNvSpPr>
            <a:spLocks noGrp="1" noChangeArrowheads="1"/>
          </p:cNvSpPr>
          <p:nvPr>
            <p:ph idx="1"/>
          </p:nvPr>
        </p:nvSpPr>
        <p:spPr>
          <a:xfrm>
            <a:off x="268289" y="2351090"/>
            <a:ext cx="11655422" cy="4506910"/>
          </a:xfrm>
        </p:spPr>
        <p:txBody>
          <a:bodyPr vert="horz" lIns="92075" tIns="46038" rIns="92075" bIns="46038" rtlCol="0">
            <a:normAutofit/>
          </a:bodyPr>
          <a:lstStyle/>
          <a:p>
            <a:pPr marL="0" indent="0" algn="just">
              <a:spcBef>
                <a:spcPct val="30000"/>
              </a:spcBef>
              <a:spcAft>
                <a:spcPct val="30000"/>
              </a:spcAft>
              <a:buNone/>
            </a:pPr>
            <a:r>
              <a:rPr lang="en-US" altLang="en-US" sz="2000" dirty="0">
                <a:latin typeface="Helvetica" panose="020B0604020202020204" pitchFamily="34" charset="0"/>
                <a:cs typeface="Helvetica" panose="020B0604020202020204" pitchFamily="34" charset="0"/>
              </a:rPr>
              <a:t>1. Examinations are administered by qualified NICET Administrators and their examiners in accordance with NICET Performance Examination Guidelines.</a:t>
            </a:r>
          </a:p>
          <a:p>
            <a:pPr marL="0" indent="0" algn="just">
              <a:spcBef>
                <a:spcPct val="30000"/>
              </a:spcBef>
              <a:spcAft>
                <a:spcPct val="30000"/>
              </a:spcAft>
              <a:buNone/>
            </a:pPr>
            <a:r>
              <a:rPr lang="en-US" altLang="en-US" sz="2000" dirty="0">
                <a:latin typeface="Helvetica" panose="020B0604020202020204" pitchFamily="34" charset="0"/>
                <a:cs typeface="Helvetica" panose="020B0604020202020204" pitchFamily="34" charset="0"/>
              </a:rPr>
              <a:t>2. The content of the examinations are derived directly from the applicable ASTM and/or AASHTO test standards.</a:t>
            </a:r>
          </a:p>
          <a:p>
            <a:pPr marL="0" indent="0" algn="just">
              <a:spcBef>
                <a:spcPct val="30000"/>
              </a:spcBef>
              <a:spcAft>
                <a:spcPct val="30000"/>
              </a:spcAft>
              <a:buNone/>
            </a:pPr>
            <a:r>
              <a:rPr lang="en-US" altLang="en-US" sz="2000" dirty="0">
                <a:latin typeface="Helvetica" panose="020B0604020202020204" pitchFamily="34" charset="0"/>
                <a:cs typeface="Helvetica" panose="020B0604020202020204" pitchFamily="34" charset="0"/>
              </a:rPr>
              <a:t>3. The assessment ‘checklists’ address testing methods, calculations, equipment and other criteria as specified in the standards.</a:t>
            </a:r>
          </a:p>
          <a:p>
            <a:pPr marL="0" indent="0" algn="just">
              <a:spcBef>
                <a:spcPct val="30000"/>
              </a:spcBef>
              <a:spcAft>
                <a:spcPct val="30000"/>
              </a:spcAft>
              <a:buNone/>
            </a:pPr>
            <a:r>
              <a:rPr lang="en-US" altLang="en-US" sz="2000" dirty="0">
                <a:latin typeface="Helvetica" panose="020B0604020202020204" pitchFamily="34" charset="0"/>
                <a:cs typeface="Helvetica" panose="020B0604020202020204" pitchFamily="34" charset="0"/>
              </a:rPr>
              <a:t>4. Candidates may choose to test one or more of the modules available from the specialty areas as they see fit and applicable to the needs of their employer and jurisdiction.</a:t>
            </a:r>
          </a:p>
          <a:p>
            <a:pPr marL="0" indent="0">
              <a:spcBef>
                <a:spcPct val="30000"/>
              </a:spcBef>
              <a:spcAft>
                <a:spcPct val="30000"/>
              </a:spcAft>
              <a:buNone/>
            </a:pPr>
            <a:r>
              <a:rPr lang="en-US" altLang="en-US" sz="2000" dirty="0">
                <a:latin typeface="Helvetica" panose="020B0604020202020204" pitchFamily="34" charset="0"/>
                <a:cs typeface="Helvetica" panose="020B0604020202020204" pitchFamily="34" charset="0"/>
              </a:rPr>
              <a:t>5. The Administrator is responsible for processing candidate applications, fees, examination scheduling, examination administration, and reporting of results to NICET.</a:t>
            </a:r>
          </a:p>
          <a:p>
            <a:pPr marL="0" indent="0">
              <a:spcBef>
                <a:spcPct val="30000"/>
              </a:spcBef>
              <a:spcAft>
                <a:spcPct val="30000"/>
              </a:spcAft>
              <a:buNone/>
            </a:pPr>
            <a:r>
              <a:rPr lang="en-US" altLang="en-US" sz="2000" dirty="0">
                <a:latin typeface="Helvetica" panose="020B0604020202020204" pitchFamily="34" charset="0"/>
                <a:cs typeface="Helvetica" panose="020B0604020202020204" pitchFamily="34" charset="0"/>
              </a:rPr>
              <a:t>6. NICET will audit Administrators’ activities &amp; maintain an accessible database of candidates, relevant results, related documentation, and validity of performance examinations.</a:t>
            </a:r>
          </a:p>
        </p:txBody>
      </p:sp>
      <p:sp>
        <p:nvSpPr>
          <p:cNvPr id="2" name="Slide Number Placeholder 1">
            <a:extLst>
              <a:ext uri="{FF2B5EF4-FFF2-40B4-BE49-F238E27FC236}">
                <a16:creationId xmlns:a16="http://schemas.microsoft.com/office/drawing/2014/main" id="{CCC844CA-023F-4BB3-8ED8-43CEE74D5822}"/>
              </a:ext>
            </a:extLst>
          </p:cNvPr>
          <p:cNvSpPr>
            <a:spLocks noGrp="1"/>
          </p:cNvSpPr>
          <p:nvPr>
            <p:ph type="sldNum" sz="quarter" idx="12"/>
          </p:nvPr>
        </p:nvSpPr>
        <p:spPr/>
        <p:txBody>
          <a:bodyPr/>
          <a:lstStyle/>
          <a:p>
            <a:fld id="{3B9CEACF-30DA-4797-97DE-6EB915E189E1}" type="slidenum">
              <a:rPr lang="en-US" smtClean="0"/>
              <a:t>26</a:t>
            </a:fld>
            <a:endParaRPr lang="en-US"/>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itle 1">
            <a:extLst>
              <a:ext uri="{FF2B5EF4-FFF2-40B4-BE49-F238E27FC236}">
                <a16:creationId xmlns:a16="http://schemas.microsoft.com/office/drawing/2014/main" id="{F5F5CCC9-913B-4445-B50F-2C5312FBB65B}"/>
              </a:ext>
            </a:extLst>
          </p:cNvPr>
          <p:cNvSpPr txBox="1">
            <a:spLocks noChangeArrowheads="1"/>
          </p:cNvSpPr>
          <p:nvPr/>
        </p:nvSpPr>
        <p:spPr bwMode="auto">
          <a:xfrm>
            <a:off x="400050" y="1660525"/>
            <a:ext cx="8382000" cy="78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Examination Administration… </a:t>
            </a:r>
            <a:r>
              <a:rPr lang="en-US" altLang="en-US" sz="2400" b="1" dirty="0">
                <a:latin typeface="Helvetica" panose="020B0604020202020204" pitchFamily="34" charset="0"/>
                <a:cs typeface="Helvetica" panose="020B0604020202020204" pitchFamily="34" charset="0"/>
              </a:rPr>
              <a:t>(continued)</a:t>
            </a:r>
          </a:p>
        </p:txBody>
      </p:sp>
      <p:pic>
        <p:nvPicPr>
          <p:cNvPr id="5" name="Picture 4" descr="Logo&#10;&#10;Description automatically generated">
            <a:extLst>
              <a:ext uri="{FF2B5EF4-FFF2-40B4-BE49-F238E27FC236}">
                <a16:creationId xmlns:a16="http://schemas.microsoft.com/office/drawing/2014/main" id="{C7B63B89-5091-4F0C-8831-0ACBE5B87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7" name="Rectangle 3">
            <a:extLst>
              <a:ext uri="{FF2B5EF4-FFF2-40B4-BE49-F238E27FC236}">
                <a16:creationId xmlns:a16="http://schemas.microsoft.com/office/drawing/2014/main" id="{AE04A7C2-C264-41E9-9DA2-56A43A02C1D5}"/>
              </a:ext>
            </a:extLst>
          </p:cNvPr>
          <p:cNvSpPr>
            <a:spLocks noGrp="1" noChangeArrowheads="1"/>
          </p:cNvSpPr>
          <p:nvPr>
            <p:ph idx="1"/>
          </p:nvPr>
        </p:nvSpPr>
        <p:spPr>
          <a:xfrm>
            <a:off x="400050" y="2450306"/>
            <a:ext cx="11523661" cy="4148135"/>
          </a:xfrm>
        </p:spPr>
        <p:txBody>
          <a:bodyPr vert="horz" lIns="92075" tIns="46038" rIns="92075" bIns="46038" rtlCol="0">
            <a:normAutofit/>
          </a:bodyPr>
          <a:lstStyle/>
          <a:p>
            <a:pPr marL="0" indent="0">
              <a:spcBef>
                <a:spcPct val="0"/>
              </a:spcBef>
              <a:buNone/>
            </a:pPr>
            <a:r>
              <a:rPr lang="en-US" altLang="en-US" sz="2000" dirty="0">
                <a:latin typeface="Helvetica" panose="020B0604020202020204" pitchFamily="34" charset="0"/>
                <a:cs typeface="Helvetica" panose="020B0604020202020204" pitchFamily="34" charset="0"/>
              </a:rPr>
              <a:t>7. The testing facility can be a private, government or an educational training facility testing lab as agreed upon by the NICET Administrator and the candidate’s employer or sponsor. </a:t>
            </a:r>
          </a:p>
          <a:p>
            <a:pPr marL="0" indent="0">
              <a:spcBef>
                <a:spcPct val="0"/>
              </a:spcBef>
              <a:buNone/>
            </a:pPr>
            <a:endParaRPr lang="en-US" altLang="en-US" sz="1400" dirty="0">
              <a:latin typeface="Helvetica" panose="020B0604020202020204" pitchFamily="34" charset="0"/>
              <a:cs typeface="Helvetica" panose="020B0604020202020204" pitchFamily="34" charset="0"/>
            </a:endParaRPr>
          </a:p>
          <a:p>
            <a:pPr marL="0" indent="0">
              <a:spcBef>
                <a:spcPct val="0"/>
              </a:spcBef>
              <a:buNone/>
            </a:pPr>
            <a:r>
              <a:rPr lang="en-US" altLang="en-US" sz="2000" dirty="0">
                <a:latin typeface="Helvetica" panose="020B0604020202020204" pitchFamily="34" charset="0"/>
                <a:cs typeface="Helvetica" panose="020B0604020202020204" pitchFamily="34" charset="0"/>
              </a:rPr>
              <a:t>8. The facility must meet the minimum requirements for equipment, materials and procedures to be utilized in conducting the examinations as required by ASTM and/or AASHTO.</a:t>
            </a:r>
          </a:p>
          <a:p>
            <a:pPr marL="0" indent="0">
              <a:spcBef>
                <a:spcPct val="0"/>
              </a:spcBef>
              <a:buNone/>
            </a:pPr>
            <a:endParaRPr lang="en-US" altLang="en-US" sz="1400" dirty="0">
              <a:latin typeface="Helvetica" panose="020B0604020202020204" pitchFamily="34" charset="0"/>
              <a:cs typeface="Helvetica" panose="020B0604020202020204" pitchFamily="34" charset="0"/>
            </a:endParaRPr>
          </a:p>
          <a:p>
            <a:pPr marL="0" indent="0">
              <a:spcBef>
                <a:spcPct val="0"/>
              </a:spcBef>
              <a:buNone/>
            </a:pPr>
            <a:r>
              <a:rPr lang="en-US" altLang="en-US" sz="2000" dirty="0">
                <a:latin typeface="Helvetica" panose="020B0604020202020204" pitchFamily="34" charset="0"/>
                <a:cs typeface="Helvetica" panose="020B0604020202020204" pitchFamily="34" charset="0"/>
              </a:rPr>
              <a:t>9. The facility must comply with all the necessary health and safety regulations as required by OSHA and State/Local authorities.</a:t>
            </a:r>
          </a:p>
          <a:p>
            <a:pPr marL="0" indent="0">
              <a:spcBef>
                <a:spcPct val="0"/>
              </a:spcBef>
              <a:buNone/>
            </a:pPr>
            <a:endParaRPr lang="en-US" altLang="en-US" sz="1400" dirty="0">
              <a:latin typeface="Helvetica" panose="020B0604020202020204" pitchFamily="34" charset="0"/>
              <a:cs typeface="Helvetica" panose="020B0604020202020204" pitchFamily="34" charset="0"/>
            </a:endParaRPr>
          </a:p>
          <a:p>
            <a:pPr marL="0" indent="0">
              <a:spcBef>
                <a:spcPct val="0"/>
              </a:spcBef>
              <a:buNone/>
            </a:pPr>
            <a:r>
              <a:rPr lang="en-US" altLang="en-US" sz="2000" dirty="0">
                <a:latin typeface="Helvetica" panose="020B0604020202020204" pitchFamily="34" charset="0"/>
                <a:cs typeface="Helvetica" panose="020B0604020202020204" pitchFamily="34" charset="0"/>
              </a:rPr>
              <a:t>10. The performance examination must be conducted in a dedicated indoor or outdoor space free of interferences, disturbances, and distractions.</a:t>
            </a:r>
          </a:p>
          <a:p>
            <a:pPr marL="0" indent="0">
              <a:spcBef>
                <a:spcPct val="0"/>
              </a:spcBef>
              <a:buNone/>
            </a:pPr>
            <a:endParaRPr lang="en-US" altLang="en-US" sz="1400" dirty="0">
              <a:latin typeface="Helvetica" panose="020B0604020202020204" pitchFamily="34" charset="0"/>
              <a:cs typeface="Helvetica" panose="020B0604020202020204" pitchFamily="34" charset="0"/>
            </a:endParaRPr>
          </a:p>
          <a:p>
            <a:pPr marL="0" indent="0">
              <a:spcBef>
                <a:spcPct val="0"/>
              </a:spcBef>
              <a:buNone/>
            </a:pPr>
            <a:r>
              <a:rPr lang="en-US" altLang="en-US" sz="2000" dirty="0">
                <a:latin typeface="Helvetica" panose="020B0604020202020204" pitchFamily="34" charset="0"/>
                <a:cs typeface="Helvetica" panose="020B0604020202020204" pitchFamily="34" charset="0"/>
              </a:rPr>
              <a:t>11. Examination results are reported on a Pass/Fail basis. </a:t>
            </a:r>
          </a:p>
          <a:p>
            <a:pPr marL="0" indent="0">
              <a:spcBef>
                <a:spcPct val="0"/>
              </a:spcBef>
              <a:buNone/>
            </a:pPr>
            <a:endParaRPr lang="en-US" altLang="en-US" sz="1400" dirty="0">
              <a:latin typeface="Helvetica" panose="020B0604020202020204" pitchFamily="34" charset="0"/>
              <a:cs typeface="Helvetica" panose="020B0604020202020204" pitchFamily="34" charset="0"/>
            </a:endParaRPr>
          </a:p>
          <a:p>
            <a:pPr marL="0" indent="0">
              <a:spcBef>
                <a:spcPct val="0"/>
              </a:spcBef>
              <a:buNone/>
            </a:pPr>
            <a:r>
              <a:rPr lang="en-US" altLang="en-US" sz="2000" dirty="0">
                <a:latin typeface="Helvetica" panose="020B0604020202020204" pitchFamily="34" charset="0"/>
                <a:cs typeface="Helvetica" panose="020B0604020202020204" pitchFamily="34" charset="0"/>
              </a:rPr>
              <a:t>12. Retesting, appeals, challenges, and due process are in accordance with NICET’s Performance Examination Guidelines.</a:t>
            </a:r>
          </a:p>
        </p:txBody>
      </p:sp>
      <p:sp>
        <p:nvSpPr>
          <p:cNvPr id="2" name="Slide Number Placeholder 1">
            <a:extLst>
              <a:ext uri="{FF2B5EF4-FFF2-40B4-BE49-F238E27FC236}">
                <a16:creationId xmlns:a16="http://schemas.microsoft.com/office/drawing/2014/main" id="{98DEEEB6-644F-4A1C-847A-992425B5FB2B}"/>
              </a:ext>
            </a:extLst>
          </p:cNvPr>
          <p:cNvSpPr>
            <a:spLocks noGrp="1"/>
          </p:cNvSpPr>
          <p:nvPr>
            <p:ph type="sldNum" sz="quarter" idx="12"/>
          </p:nvPr>
        </p:nvSpPr>
        <p:spPr/>
        <p:txBody>
          <a:bodyPr/>
          <a:lstStyle/>
          <a:p>
            <a:fld id="{3B9CEACF-30DA-4797-97DE-6EB915E189E1}" type="slidenum">
              <a:rPr lang="en-US" smtClean="0"/>
              <a:t>27</a:t>
            </a:fld>
            <a:endParaRPr lang="en-US"/>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B2CAA-FAE5-4BFD-B5EF-018633F53F41}"/>
              </a:ext>
            </a:extLst>
          </p:cNvPr>
          <p:cNvSpPr>
            <a:spLocks noGrp="1"/>
          </p:cNvSpPr>
          <p:nvPr>
            <p:ph type="title"/>
          </p:nvPr>
        </p:nvSpPr>
        <p:spPr>
          <a:xfrm>
            <a:off x="6095999" y="479819"/>
            <a:ext cx="6633094" cy="1287030"/>
          </a:xfrm>
        </p:spPr>
        <p:txBody>
          <a:bodyPr/>
          <a:lstStyle/>
          <a:p>
            <a:r>
              <a:rPr lang="en-US" dirty="0">
                <a:solidFill>
                  <a:schemeClr val="bg1"/>
                </a:solidFill>
              </a:rPr>
              <a:t>Application Process</a:t>
            </a:r>
          </a:p>
        </p:txBody>
      </p:sp>
      <p:pic>
        <p:nvPicPr>
          <p:cNvPr id="1026" name="Picture 2" descr="Business Process Management System (BPMS) - Palmira Software House %">
            <a:extLst>
              <a:ext uri="{FF2B5EF4-FFF2-40B4-BE49-F238E27FC236}">
                <a16:creationId xmlns:a16="http://schemas.microsoft.com/office/drawing/2014/main" id="{DD0BB228-61EE-4B9E-AE23-9150AA2C7D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1827" y="2419003"/>
            <a:ext cx="8068345" cy="39591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CA80B502-464F-486C-85EA-231D4BF44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3" name="Slide Number Placeholder 2">
            <a:extLst>
              <a:ext uri="{FF2B5EF4-FFF2-40B4-BE49-F238E27FC236}">
                <a16:creationId xmlns:a16="http://schemas.microsoft.com/office/drawing/2014/main" id="{72084DAE-D6A2-46E2-B119-2684E7A5DBF7}"/>
              </a:ext>
            </a:extLst>
          </p:cNvPr>
          <p:cNvSpPr>
            <a:spLocks noGrp="1"/>
          </p:cNvSpPr>
          <p:nvPr>
            <p:ph type="sldNum" sz="quarter" idx="12"/>
          </p:nvPr>
        </p:nvSpPr>
        <p:spPr/>
        <p:txBody>
          <a:bodyPr/>
          <a:lstStyle/>
          <a:p>
            <a:fld id="{3B9CEACF-30DA-4797-97DE-6EB915E189E1}" type="slidenum">
              <a:rPr lang="en-US" smtClean="0"/>
              <a:t>28</a:t>
            </a:fld>
            <a:endParaRPr lang="en-US"/>
          </a:p>
        </p:txBody>
      </p:sp>
    </p:spTree>
    <p:extLst>
      <p:ext uri="{BB962C8B-B14F-4D97-AF65-F5344CB8AC3E}">
        <p14:creationId xmlns:p14="http://schemas.microsoft.com/office/powerpoint/2010/main" val="1490432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different&#10;&#10;Description automatically generated">
            <a:extLst>
              <a:ext uri="{FF2B5EF4-FFF2-40B4-BE49-F238E27FC236}">
                <a16:creationId xmlns:a16="http://schemas.microsoft.com/office/drawing/2014/main" id="{84C218AF-B0FE-4BB3-BF9B-0CDACAE75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871" y="2095124"/>
            <a:ext cx="8522257" cy="4353802"/>
          </a:xfrm>
          <a:prstGeom prst="rect">
            <a:avLst/>
          </a:prstGeom>
        </p:spPr>
      </p:pic>
      <p:pic>
        <p:nvPicPr>
          <p:cNvPr id="4" name="Picture 3" descr="Logo&#10;&#10;Description automatically generated">
            <a:extLst>
              <a:ext uri="{FF2B5EF4-FFF2-40B4-BE49-F238E27FC236}">
                <a16:creationId xmlns:a16="http://schemas.microsoft.com/office/drawing/2014/main" id="{F3DB1ECE-33FB-4AEE-9E0A-F3A843FFF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5" name="TextBox 4">
            <a:extLst>
              <a:ext uri="{FF2B5EF4-FFF2-40B4-BE49-F238E27FC236}">
                <a16:creationId xmlns:a16="http://schemas.microsoft.com/office/drawing/2014/main" id="{374A5EE6-BCAA-4F13-9E96-5E875DB1F446}"/>
              </a:ext>
            </a:extLst>
          </p:cNvPr>
          <p:cNvSpPr txBox="1"/>
          <p:nvPr/>
        </p:nvSpPr>
        <p:spPr>
          <a:xfrm>
            <a:off x="10311212" y="6544873"/>
            <a:ext cx="1794675" cy="276999"/>
          </a:xfrm>
          <a:prstGeom prst="rect">
            <a:avLst/>
          </a:prstGeom>
          <a:noFill/>
        </p:spPr>
        <p:txBody>
          <a:bodyPr wrap="square" rtlCol="0">
            <a:spAutoFit/>
          </a:bodyPr>
          <a:lstStyle/>
          <a:p>
            <a:r>
              <a:rPr lang="en-US" sz="1200" dirty="0">
                <a:hlinkClick r:id="rId5"/>
              </a:rPr>
              <a:t>www.nicet.org</a:t>
            </a:r>
            <a:endParaRPr lang="en-US" sz="1200" dirty="0"/>
          </a:p>
        </p:txBody>
      </p:sp>
      <p:sp>
        <p:nvSpPr>
          <p:cNvPr id="2" name="Slide Number Placeholder 1">
            <a:extLst>
              <a:ext uri="{FF2B5EF4-FFF2-40B4-BE49-F238E27FC236}">
                <a16:creationId xmlns:a16="http://schemas.microsoft.com/office/drawing/2014/main" id="{699AB4A5-F754-414B-AC8F-AC56BC257784}"/>
              </a:ext>
            </a:extLst>
          </p:cNvPr>
          <p:cNvSpPr>
            <a:spLocks noGrp="1"/>
          </p:cNvSpPr>
          <p:nvPr>
            <p:ph type="sldNum" sz="quarter" idx="12"/>
          </p:nvPr>
        </p:nvSpPr>
        <p:spPr/>
        <p:txBody>
          <a:bodyPr/>
          <a:lstStyle/>
          <a:p>
            <a:fld id="{3B9CEACF-30DA-4797-97DE-6EB915E189E1}" type="slidenum">
              <a:rPr lang="en-US" smtClean="0"/>
              <a:t>29</a:t>
            </a:fld>
            <a:endParaRPr lang="en-US"/>
          </a:p>
        </p:txBody>
      </p:sp>
    </p:spTree>
    <p:extLst>
      <p:ext uri="{BB962C8B-B14F-4D97-AF65-F5344CB8AC3E}">
        <p14:creationId xmlns:p14="http://schemas.microsoft.com/office/powerpoint/2010/main" val="393073926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0F6656-70A4-47C1-9FC7-0306320B7052}"/>
              </a:ext>
            </a:extLst>
          </p:cNvPr>
          <p:cNvSpPr txBox="1">
            <a:spLocks/>
          </p:cNvSpPr>
          <p:nvPr/>
        </p:nvSpPr>
        <p:spPr>
          <a:xfrm>
            <a:off x="-625998" y="3031003"/>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r>
              <a:rPr lang="en-US" b="1" dirty="0">
                <a:solidFill>
                  <a:schemeClr val="tx1"/>
                </a:solidFill>
                <a:effectLst/>
                <a:cs typeface="Arial" panose="020B0604020202020204" pitchFamily="34" charset="0"/>
              </a:rPr>
              <a:t>John W. Quidley, SET</a:t>
            </a:r>
          </a:p>
        </p:txBody>
      </p:sp>
      <p:pic>
        <p:nvPicPr>
          <p:cNvPr id="8" name="Picture 7" descr="Edit photo">
            <a:extLst>
              <a:ext uri="{FF2B5EF4-FFF2-40B4-BE49-F238E27FC236}">
                <a16:creationId xmlns:a16="http://schemas.microsoft.com/office/drawing/2014/main" id="{FF88E92F-0DDA-4982-BD1E-6B23C41C2C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36465" y="2035581"/>
            <a:ext cx="4178461" cy="4446242"/>
          </a:xfrm>
          <a:prstGeom prst="rect">
            <a:avLst/>
          </a:prstGeom>
          <a:noFill/>
          <a:ln>
            <a:noFill/>
          </a:ln>
        </p:spPr>
      </p:pic>
      <p:pic>
        <p:nvPicPr>
          <p:cNvPr id="3" name="Picture 2" descr="Logo&#10;&#10;Description automatically generated">
            <a:extLst>
              <a:ext uri="{FF2B5EF4-FFF2-40B4-BE49-F238E27FC236}">
                <a16:creationId xmlns:a16="http://schemas.microsoft.com/office/drawing/2014/main" id="{65341D18-D5B2-4877-A4DA-0544599C7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4" name="Slide Number Placeholder 3">
            <a:extLst>
              <a:ext uri="{FF2B5EF4-FFF2-40B4-BE49-F238E27FC236}">
                <a16:creationId xmlns:a16="http://schemas.microsoft.com/office/drawing/2014/main" id="{24B720DC-9E2F-4D0E-B7FC-E348B57279D6}"/>
              </a:ext>
            </a:extLst>
          </p:cNvPr>
          <p:cNvSpPr>
            <a:spLocks noGrp="1"/>
          </p:cNvSpPr>
          <p:nvPr>
            <p:ph type="sldNum" sz="quarter" idx="12"/>
          </p:nvPr>
        </p:nvSpPr>
        <p:spPr/>
        <p:txBody>
          <a:bodyPr/>
          <a:lstStyle/>
          <a:p>
            <a:fld id="{3B9CEACF-30DA-4797-97DE-6EB915E189E1}" type="slidenum">
              <a:rPr lang="en-US" smtClean="0"/>
              <a:t>3</a:t>
            </a:fld>
            <a:endParaRPr lang="en-US"/>
          </a:p>
        </p:txBody>
      </p:sp>
      <p:pic>
        <p:nvPicPr>
          <p:cNvPr id="6" name="Picture 5" descr="A picture containing arrow&#10;&#10;Description automatically generated">
            <a:extLst>
              <a:ext uri="{FF2B5EF4-FFF2-40B4-BE49-F238E27FC236}">
                <a16:creationId xmlns:a16="http://schemas.microsoft.com/office/drawing/2014/main" id="{5BCE1B85-6AFE-4A06-A3AB-6B223F4B8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5602" y="3692990"/>
            <a:ext cx="2489200" cy="2489200"/>
          </a:xfrm>
          <a:prstGeom prst="rect">
            <a:avLst/>
          </a:prstGeom>
        </p:spPr>
      </p:pic>
    </p:spTree>
    <p:extLst>
      <p:ext uri="{BB962C8B-B14F-4D97-AF65-F5344CB8AC3E}">
        <p14:creationId xmlns:p14="http://schemas.microsoft.com/office/powerpoint/2010/main" val="2986953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0F6656-70A4-47C1-9FC7-0306320B7052}"/>
              </a:ext>
            </a:extLst>
          </p:cNvPr>
          <p:cNvSpPr txBox="1">
            <a:spLocks/>
          </p:cNvSpPr>
          <p:nvPr/>
        </p:nvSpPr>
        <p:spPr>
          <a:xfrm>
            <a:off x="2392680" y="2390075"/>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b="1" dirty="0">
              <a:solidFill>
                <a:srgbClr val="006CA3"/>
              </a:solidFill>
              <a:effectLst/>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65341D18-D5B2-4877-A4DA-0544599C7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425" y="260856"/>
            <a:ext cx="1794675" cy="1325563"/>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E7E4C083-4196-43DB-A21F-A5A529C70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507" y="1743737"/>
            <a:ext cx="8781573" cy="4939635"/>
          </a:xfrm>
          <a:prstGeom prst="rect">
            <a:avLst/>
          </a:prstGeom>
        </p:spPr>
      </p:pic>
      <p:sp>
        <p:nvSpPr>
          <p:cNvPr id="6" name="TextBox 5">
            <a:extLst>
              <a:ext uri="{FF2B5EF4-FFF2-40B4-BE49-F238E27FC236}">
                <a16:creationId xmlns:a16="http://schemas.microsoft.com/office/drawing/2014/main" id="{79151C28-4E15-4C82-8AC5-FAF18A174D94}"/>
              </a:ext>
            </a:extLst>
          </p:cNvPr>
          <p:cNvSpPr txBox="1"/>
          <p:nvPr/>
        </p:nvSpPr>
        <p:spPr>
          <a:xfrm>
            <a:off x="10311212" y="6544873"/>
            <a:ext cx="1794675" cy="276999"/>
          </a:xfrm>
          <a:prstGeom prst="rect">
            <a:avLst/>
          </a:prstGeom>
          <a:noFill/>
        </p:spPr>
        <p:txBody>
          <a:bodyPr wrap="square" rtlCol="0">
            <a:spAutoFit/>
          </a:bodyPr>
          <a:lstStyle/>
          <a:p>
            <a:r>
              <a:rPr lang="en-US" sz="1200" dirty="0">
                <a:hlinkClick r:id="rId5"/>
              </a:rPr>
              <a:t>Certification Programs</a:t>
            </a:r>
            <a:endParaRPr lang="en-US" sz="1200" dirty="0"/>
          </a:p>
        </p:txBody>
      </p:sp>
      <p:sp>
        <p:nvSpPr>
          <p:cNvPr id="4" name="Slide Number Placeholder 3">
            <a:extLst>
              <a:ext uri="{FF2B5EF4-FFF2-40B4-BE49-F238E27FC236}">
                <a16:creationId xmlns:a16="http://schemas.microsoft.com/office/drawing/2014/main" id="{60D74430-90E0-4885-A830-CEE3A28B65F8}"/>
              </a:ext>
            </a:extLst>
          </p:cNvPr>
          <p:cNvSpPr>
            <a:spLocks noGrp="1"/>
          </p:cNvSpPr>
          <p:nvPr>
            <p:ph type="sldNum" sz="quarter" idx="12"/>
          </p:nvPr>
        </p:nvSpPr>
        <p:spPr/>
        <p:txBody>
          <a:bodyPr/>
          <a:lstStyle/>
          <a:p>
            <a:fld id="{3B9CEACF-30DA-4797-97DE-6EB915E189E1}" type="slidenum">
              <a:rPr lang="en-US" smtClean="0"/>
              <a:t>30</a:t>
            </a:fld>
            <a:endParaRPr lang="en-US"/>
          </a:p>
        </p:txBody>
      </p:sp>
    </p:spTree>
    <p:extLst>
      <p:ext uri="{BB962C8B-B14F-4D97-AF65-F5344CB8AC3E}">
        <p14:creationId xmlns:p14="http://schemas.microsoft.com/office/powerpoint/2010/main" val="2821133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E4E5C1-6E0F-410D-A4CF-371A47FDBC6F}"/>
              </a:ext>
            </a:extLst>
          </p:cNvPr>
          <p:cNvSpPr txBox="1">
            <a:spLocks/>
          </p:cNvSpPr>
          <p:nvPr/>
        </p:nvSpPr>
        <p:spPr>
          <a:xfrm>
            <a:off x="552450" y="2309674"/>
            <a:ext cx="11087100" cy="3468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5400" b="1" dirty="0">
              <a:solidFill>
                <a:srgbClr val="006CA3"/>
              </a:solidFill>
              <a:effectLst/>
              <a:cs typeface="Arial" panose="020B0604020202020204" pitchFamily="34" charset="0"/>
            </a:endParaRPr>
          </a:p>
        </p:txBody>
      </p:sp>
      <p:pic>
        <p:nvPicPr>
          <p:cNvPr id="2" name="Picture 1" descr="Logo&#10;&#10;Description automatically generated">
            <a:extLst>
              <a:ext uri="{FF2B5EF4-FFF2-40B4-BE49-F238E27FC236}">
                <a16:creationId xmlns:a16="http://schemas.microsoft.com/office/drawing/2014/main" id="{CA46D609-C5D9-4110-9CE1-6EA79DD32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125" y="197356"/>
            <a:ext cx="1794675" cy="1325563"/>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650E1AC0-74D5-4FC9-90A2-06118BFD1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8412A-6AB8-4001-9A15-EB39044169A2}"/>
              </a:ext>
            </a:extLst>
          </p:cNvPr>
          <p:cNvSpPr txBox="1"/>
          <p:nvPr/>
        </p:nvSpPr>
        <p:spPr>
          <a:xfrm>
            <a:off x="8827574" y="6195785"/>
            <a:ext cx="6102626" cy="369332"/>
          </a:xfrm>
          <a:prstGeom prst="rect">
            <a:avLst/>
          </a:prstGeom>
          <a:noFill/>
        </p:spPr>
        <p:txBody>
          <a:bodyPr wrap="square">
            <a:spAutoFit/>
          </a:bodyPr>
          <a:lstStyle/>
          <a:p>
            <a:r>
              <a:rPr lang="en-US" dirty="0">
                <a:hlinkClick r:id="rId5"/>
              </a:rPr>
              <a:t>Construction Materials Testing</a:t>
            </a:r>
            <a:endParaRPr lang="en-US" dirty="0"/>
          </a:p>
        </p:txBody>
      </p:sp>
      <p:sp>
        <p:nvSpPr>
          <p:cNvPr id="3" name="Slide Number Placeholder 2">
            <a:extLst>
              <a:ext uri="{FF2B5EF4-FFF2-40B4-BE49-F238E27FC236}">
                <a16:creationId xmlns:a16="http://schemas.microsoft.com/office/drawing/2014/main" id="{5F17A8AB-CFCC-470C-B66C-EE2A269A199A}"/>
              </a:ext>
            </a:extLst>
          </p:cNvPr>
          <p:cNvSpPr>
            <a:spLocks noGrp="1"/>
          </p:cNvSpPr>
          <p:nvPr>
            <p:ph type="sldNum" sz="quarter" idx="12"/>
          </p:nvPr>
        </p:nvSpPr>
        <p:spPr/>
        <p:txBody>
          <a:bodyPr/>
          <a:lstStyle/>
          <a:p>
            <a:fld id="{3B9CEACF-30DA-4797-97DE-6EB915E189E1}" type="slidenum">
              <a:rPr lang="en-US" smtClean="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sp>
        <p:nvSpPr>
          <p:cNvPr id="7" name="TextBox 6">
            <a:extLst>
              <a:ext uri="{FF2B5EF4-FFF2-40B4-BE49-F238E27FC236}">
                <a16:creationId xmlns:a16="http://schemas.microsoft.com/office/drawing/2014/main" id="{7C1AABE8-8F53-4688-AEDB-25406A550292}"/>
              </a:ext>
            </a:extLst>
          </p:cNvPr>
          <p:cNvSpPr txBox="1"/>
          <p:nvPr/>
        </p:nvSpPr>
        <p:spPr>
          <a:xfrm>
            <a:off x="9382266" y="5948373"/>
            <a:ext cx="6102626" cy="369332"/>
          </a:xfrm>
          <a:prstGeom prst="rect">
            <a:avLst/>
          </a:prstGeom>
          <a:noFill/>
        </p:spPr>
        <p:txBody>
          <a:bodyPr wrap="square">
            <a:spAutoFit/>
          </a:bodyPr>
          <a:lstStyle/>
          <a:p>
            <a:r>
              <a:rPr lang="en-US" dirty="0">
                <a:hlinkClick r:id="rId4"/>
              </a:rPr>
              <a:t>Performance Examinations</a:t>
            </a:r>
            <a:endParaRPr lang="en-US" dirty="0"/>
          </a:p>
        </p:txBody>
      </p:sp>
      <p:sp>
        <p:nvSpPr>
          <p:cNvPr id="4" name="Slide Number Placeholder 3">
            <a:extLst>
              <a:ext uri="{FF2B5EF4-FFF2-40B4-BE49-F238E27FC236}">
                <a16:creationId xmlns:a16="http://schemas.microsoft.com/office/drawing/2014/main" id="{68A14145-B9E7-4654-8DAA-C0ACDFAD40C4}"/>
              </a:ext>
            </a:extLst>
          </p:cNvPr>
          <p:cNvSpPr>
            <a:spLocks noGrp="1"/>
          </p:cNvSpPr>
          <p:nvPr>
            <p:ph type="sldNum" sz="quarter" idx="12"/>
          </p:nvPr>
        </p:nvSpPr>
        <p:spPr/>
        <p:txBody>
          <a:bodyPr/>
          <a:lstStyle/>
          <a:p>
            <a:fld id="{3B9CEACF-30DA-4797-97DE-6EB915E189E1}" type="slidenum">
              <a:rPr lang="en-US" smtClean="0"/>
              <a:t>32</a:t>
            </a:fld>
            <a:endParaRPr lang="en-US"/>
          </a:p>
        </p:txBody>
      </p:sp>
      <p:pic>
        <p:nvPicPr>
          <p:cNvPr id="12" name="Picture 11">
            <a:extLst>
              <a:ext uri="{FF2B5EF4-FFF2-40B4-BE49-F238E27FC236}">
                <a16:creationId xmlns:a16="http://schemas.microsoft.com/office/drawing/2014/main" id="{ECE86696-8387-405B-A830-74E7D7A132B7}"/>
              </a:ext>
            </a:extLst>
          </p:cNvPr>
          <p:cNvPicPr/>
          <p:nvPr/>
        </p:nvPicPr>
        <p:blipFill rotWithShape="1">
          <a:blip r:embed="rId5"/>
          <a:srcRect l="21154" t="24926" r="58333" b="5782"/>
          <a:stretch/>
        </p:blipFill>
        <p:spPr bwMode="auto">
          <a:xfrm>
            <a:off x="1590105" y="-11647"/>
            <a:ext cx="6958104" cy="68696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4818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8892823-D3F9-48CF-BC4B-92239BBBE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B588E29-19A1-4007-96F2-5CB20F1C6E7C}"/>
              </a:ext>
            </a:extLst>
          </p:cNvPr>
          <p:cNvSpPr txBox="1"/>
          <p:nvPr/>
        </p:nvSpPr>
        <p:spPr>
          <a:xfrm>
            <a:off x="109330" y="6033854"/>
            <a:ext cx="6102626" cy="369332"/>
          </a:xfrm>
          <a:prstGeom prst="rect">
            <a:avLst/>
          </a:prstGeom>
          <a:noFill/>
        </p:spPr>
        <p:txBody>
          <a:bodyPr wrap="square">
            <a:spAutoFit/>
          </a:bodyPr>
          <a:lstStyle/>
          <a:p>
            <a:r>
              <a:rPr lang="en-US" dirty="0">
                <a:hlinkClick r:id="rId5"/>
              </a:rPr>
              <a:t>Clarus Registration/Login</a:t>
            </a:r>
            <a:endParaRPr lang="en-US" dirty="0"/>
          </a:p>
        </p:txBody>
      </p:sp>
      <p:sp>
        <p:nvSpPr>
          <p:cNvPr id="4" name="Slide Number Placeholder 3">
            <a:extLst>
              <a:ext uri="{FF2B5EF4-FFF2-40B4-BE49-F238E27FC236}">
                <a16:creationId xmlns:a16="http://schemas.microsoft.com/office/drawing/2014/main" id="{5D507E3A-5A7F-494C-AC9A-533FFB872387}"/>
              </a:ext>
            </a:extLst>
          </p:cNvPr>
          <p:cNvSpPr>
            <a:spLocks noGrp="1"/>
          </p:cNvSpPr>
          <p:nvPr>
            <p:ph type="sldNum" sz="quarter" idx="12"/>
          </p:nvPr>
        </p:nvSpPr>
        <p:spPr/>
        <p:txBody>
          <a:bodyPr/>
          <a:lstStyle/>
          <a:p>
            <a:fld id="{3B9CEACF-30DA-4797-97DE-6EB915E189E1}" type="slidenum">
              <a:rPr lang="en-US" smtClean="0"/>
              <a:t>33</a:t>
            </a:fld>
            <a:endParaRPr lang="en-US"/>
          </a:p>
        </p:txBody>
      </p:sp>
    </p:spTree>
    <p:extLst>
      <p:ext uri="{BB962C8B-B14F-4D97-AF65-F5344CB8AC3E}">
        <p14:creationId xmlns:p14="http://schemas.microsoft.com/office/powerpoint/2010/main" val="1210041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sp>
        <p:nvSpPr>
          <p:cNvPr id="4" name="Slide Number Placeholder 3">
            <a:extLst>
              <a:ext uri="{FF2B5EF4-FFF2-40B4-BE49-F238E27FC236}">
                <a16:creationId xmlns:a16="http://schemas.microsoft.com/office/drawing/2014/main" id="{B9C8065D-059F-4987-B582-3B456DC90E80}"/>
              </a:ext>
            </a:extLst>
          </p:cNvPr>
          <p:cNvSpPr>
            <a:spLocks noGrp="1"/>
          </p:cNvSpPr>
          <p:nvPr>
            <p:ph type="sldNum" sz="quarter" idx="12"/>
          </p:nvPr>
        </p:nvSpPr>
        <p:spPr/>
        <p:txBody>
          <a:bodyPr/>
          <a:lstStyle/>
          <a:p>
            <a:fld id="{3B9CEACF-30DA-4797-97DE-6EB915E189E1}" type="slidenum">
              <a:rPr lang="en-US" smtClean="0"/>
              <a:t>34</a:t>
            </a:fld>
            <a:endParaRPr lang="en-US"/>
          </a:p>
        </p:txBody>
      </p:sp>
      <p:pic>
        <p:nvPicPr>
          <p:cNvPr id="9" name="Picture 8">
            <a:extLst>
              <a:ext uri="{FF2B5EF4-FFF2-40B4-BE49-F238E27FC236}">
                <a16:creationId xmlns:a16="http://schemas.microsoft.com/office/drawing/2014/main" id="{9FB86BDF-F349-42EA-8633-3F6478D699E1}"/>
              </a:ext>
            </a:extLst>
          </p:cNvPr>
          <p:cNvPicPr/>
          <p:nvPr/>
        </p:nvPicPr>
        <p:blipFill rotWithShape="1">
          <a:blip r:embed="rId4"/>
          <a:srcRect l="17949" t="30907" r="51763" b="5783"/>
          <a:stretch/>
        </p:blipFill>
        <p:spPr bwMode="auto">
          <a:xfrm>
            <a:off x="1418174" y="0"/>
            <a:ext cx="8333930" cy="685800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33383F5B-7BC4-476C-BEE9-F59FAB926EB2}"/>
              </a:ext>
            </a:extLst>
          </p:cNvPr>
          <p:cNvSpPr txBox="1"/>
          <p:nvPr/>
        </p:nvSpPr>
        <p:spPr>
          <a:xfrm>
            <a:off x="9419510" y="6035159"/>
            <a:ext cx="6102626" cy="369332"/>
          </a:xfrm>
          <a:prstGeom prst="rect">
            <a:avLst/>
          </a:prstGeom>
          <a:noFill/>
        </p:spPr>
        <p:txBody>
          <a:bodyPr wrap="square">
            <a:spAutoFit/>
          </a:bodyPr>
          <a:lstStyle/>
          <a:p>
            <a:r>
              <a:rPr lang="en-US" dirty="0">
                <a:hlinkClick r:id="rId5"/>
              </a:rPr>
              <a:t>Performance Examinations</a:t>
            </a:r>
            <a:endParaRPr lang="en-US" dirty="0"/>
          </a:p>
        </p:txBody>
      </p:sp>
    </p:spTree>
    <p:extLst>
      <p:ext uri="{BB962C8B-B14F-4D97-AF65-F5344CB8AC3E}">
        <p14:creationId xmlns:p14="http://schemas.microsoft.com/office/powerpoint/2010/main" val="438655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sp>
        <p:nvSpPr>
          <p:cNvPr id="4" name="Slide Number Placeholder 3">
            <a:extLst>
              <a:ext uri="{FF2B5EF4-FFF2-40B4-BE49-F238E27FC236}">
                <a16:creationId xmlns:a16="http://schemas.microsoft.com/office/drawing/2014/main" id="{5924E5BD-EC6A-48B6-B8D2-1BEB749920B4}"/>
              </a:ext>
            </a:extLst>
          </p:cNvPr>
          <p:cNvSpPr>
            <a:spLocks noGrp="1"/>
          </p:cNvSpPr>
          <p:nvPr>
            <p:ph type="sldNum" sz="quarter" idx="12"/>
          </p:nvPr>
        </p:nvSpPr>
        <p:spPr/>
        <p:txBody>
          <a:bodyPr/>
          <a:lstStyle/>
          <a:p>
            <a:fld id="{3B9CEACF-30DA-4797-97DE-6EB915E189E1}" type="slidenum">
              <a:rPr lang="en-US" smtClean="0"/>
              <a:t>35</a:t>
            </a:fld>
            <a:endParaRPr lang="en-US" dirty="0"/>
          </a:p>
        </p:txBody>
      </p:sp>
      <p:pic>
        <p:nvPicPr>
          <p:cNvPr id="9" name="Picture 8">
            <a:extLst>
              <a:ext uri="{FF2B5EF4-FFF2-40B4-BE49-F238E27FC236}">
                <a16:creationId xmlns:a16="http://schemas.microsoft.com/office/drawing/2014/main" id="{905A47D5-28F7-4D58-8A6A-6DAB88503600}"/>
              </a:ext>
            </a:extLst>
          </p:cNvPr>
          <p:cNvPicPr/>
          <p:nvPr/>
        </p:nvPicPr>
        <p:blipFill rotWithShape="1">
          <a:blip r:embed="rId4"/>
          <a:srcRect l="18750" t="30907" r="52244" b="6281"/>
          <a:stretch/>
        </p:blipFill>
        <p:spPr bwMode="auto">
          <a:xfrm>
            <a:off x="1485400" y="0"/>
            <a:ext cx="8290235" cy="685800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8AB6939-D740-4A19-98C1-9B292E690793}"/>
              </a:ext>
            </a:extLst>
          </p:cNvPr>
          <p:cNvSpPr txBox="1"/>
          <p:nvPr/>
        </p:nvSpPr>
        <p:spPr>
          <a:xfrm>
            <a:off x="9532763" y="5783030"/>
            <a:ext cx="6102626" cy="369332"/>
          </a:xfrm>
          <a:prstGeom prst="rect">
            <a:avLst/>
          </a:prstGeom>
          <a:noFill/>
        </p:spPr>
        <p:txBody>
          <a:bodyPr wrap="square">
            <a:spAutoFit/>
          </a:bodyPr>
          <a:lstStyle/>
          <a:p>
            <a:r>
              <a:rPr lang="en-US" dirty="0">
                <a:hlinkClick r:id="rId5"/>
              </a:rPr>
              <a:t>Performance Examinations</a:t>
            </a:r>
            <a:endParaRPr lang="en-US" dirty="0"/>
          </a:p>
        </p:txBody>
      </p:sp>
    </p:spTree>
    <p:extLst>
      <p:ext uri="{BB962C8B-B14F-4D97-AF65-F5344CB8AC3E}">
        <p14:creationId xmlns:p14="http://schemas.microsoft.com/office/powerpoint/2010/main" val="4175153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sp>
        <p:nvSpPr>
          <p:cNvPr id="7" name="TextBox 6">
            <a:extLst>
              <a:ext uri="{FF2B5EF4-FFF2-40B4-BE49-F238E27FC236}">
                <a16:creationId xmlns:a16="http://schemas.microsoft.com/office/drawing/2014/main" id="{9FBB8990-576F-46A9-8CDF-73402EF844E8}"/>
              </a:ext>
            </a:extLst>
          </p:cNvPr>
          <p:cNvSpPr txBox="1"/>
          <p:nvPr/>
        </p:nvSpPr>
        <p:spPr>
          <a:xfrm>
            <a:off x="0" y="6126187"/>
            <a:ext cx="6102626" cy="307777"/>
          </a:xfrm>
          <a:prstGeom prst="rect">
            <a:avLst/>
          </a:prstGeom>
          <a:noFill/>
        </p:spPr>
        <p:txBody>
          <a:bodyPr wrap="square">
            <a:spAutoFit/>
          </a:bodyPr>
          <a:lstStyle/>
          <a:p>
            <a:r>
              <a:rPr lang="en-US" sz="1400" dirty="0">
                <a:hlinkClick r:id="rId4"/>
              </a:rPr>
              <a:t>Contact Caliber Consulting Services LLC</a:t>
            </a:r>
            <a:endParaRPr lang="en-US" sz="1400" dirty="0"/>
          </a:p>
        </p:txBody>
      </p:sp>
      <p:sp>
        <p:nvSpPr>
          <p:cNvPr id="4" name="Slide Number Placeholder 3">
            <a:extLst>
              <a:ext uri="{FF2B5EF4-FFF2-40B4-BE49-F238E27FC236}">
                <a16:creationId xmlns:a16="http://schemas.microsoft.com/office/drawing/2014/main" id="{AFBE4DAE-A5C5-46CA-A084-EE5BA61CD99E}"/>
              </a:ext>
            </a:extLst>
          </p:cNvPr>
          <p:cNvSpPr>
            <a:spLocks noGrp="1"/>
          </p:cNvSpPr>
          <p:nvPr>
            <p:ph type="sldNum" sz="quarter" idx="12"/>
          </p:nvPr>
        </p:nvSpPr>
        <p:spPr/>
        <p:txBody>
          <a:bodyPr/>
          <a:lstStyle/>
          <a:p>
            <a:fld id="{3B9CEACF-30DA-4797-97DE-6EB915E189E1}" type="slidenum">
              <a:rPr lang="en-US" smtClean="0"/>
              <a:t>36</a:t>
            </a:fld>
            <a:endParaRPr lang="en-US"/>
          </a:p>
        </p:txBody>
      </p:sp>
      <p:sp>
        <p:nvSpPr>
          <p:cNvPr id="8" name="TextBox 7">
            <a:extLst>
              <a:ext uri="{FF2B5EF4-FFF2-40B4-BE49-F238E27FC236}">
                <a16:creationId xmlns:a16="http://schemas.microsoft.com/office/drawing/2014/main" id="{3C24C090-1000-4177-BF80-71D61DCB48B3}"/>
              </a:ext>
            </a:extLst>
          </p:cNvPr>
          <p:cNvSpPr txBox="1"/>
          <p:nvPr/>
        </p:nvSpPr>
        <p:spPr>
          <a:xfrm>
            <a:off x="2416365" y="2259242"/>
            <a:ext cx="6109854" cy="1477328"/>
          </a:xfrm>
          <a:prstGeom prst="rect">
            <a:avLst/>
          </a:prstGeom>
          <a:noFill/>
        </p:spPr>
        <p:txBody>
          <a:bodyPr wrap="square">
            <a:spAutoFit/>
          </a:bodyPr>
          <a:lstStyle/>
          <a:p>
            <a:pPr algn="ct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John W. Quidley</a:t>
            </a:r>
            <a:endParaRPr lang="en-US" sz="1800" dirty="0">
              <a:latin typeface="Arial" panose="020B0604020202020204" pitchFamily="34" charset="0"/>
              <a:ea typeface="Calibri" panose="020F0502020204030204" pitchFamily="34" charset="0"/>
              <a:cs typeface="Arial" panose="020B0604020202020204" pitchFamily="34" charset="0"/>
            </a:endParaRPr>
          </a:p>
          <a:p>
            <a:pPr algn="ct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President, Caliber Consulting Services</a:t>
            </a:r>
            <a:endParaRPr lang="en-US" sz="1800" dirty="0">
              <a:latin typeface="Arial" panose="020B0604020202020204" pitchFamily="34" charset="0"/>
              <a:ea typeface="Calibri" panose="020F0502020204030204" pitchFamily="34" charset="0"/>
              <a:cs typeface="Arial" panose="020B0604020202020204" pitchFamily="34" charset="0"/>
            </a:endParaRPr>
          </a:p>
          <a:p>
            <a:pPr algn="ct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(833) 407-1064</a:t>
            </a:r>
            <a:endParaRPr lang="en-US" sz="1800" dirty="0">
              <a:latin typeface="Arial" panose="020B0604020202020204" pitchFamily="34" charset="0"/>
              <a:ea typeface="Calibri" panose="020F0502020204030204" pitchFamily="34" charset="0"/>
              <a:cs typeface="Arial" panose="020B0604020202020204" pitchFamily="34" charset="0"/>
            </a:endParaRPr>
          </a:p>
          <a:p>
            <a:pPr algn="ctr"/>
            <a:r>
              <a:rPr lang="en-US" sz="1800"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jquidley@c2serv.com</a:t>
            </a:r>
            <a:endParaRPr lang="en-US" sz="1800" dirty="0">
              <a:latin typeface="Arial" panose="020B0604020202020204" pitchFamily="34" charset="0"/>
              <a:ea typeface="Calibri" panose="020F0502020204030204" pitchFamily="34" charset="0"/>
              <a:cs typeface="Arial" panose="020B0604020202020204" pitchFamily="34" charset="0"/>
            </a:endParaRPr>
          </a:p>
          <a:p>
            <a:pPr algn="ctr"/>
            <a:r>
              <a:rPr lang="en-US" sz="1800"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6"/>
              </a:rPr>
              <a:t>www.caliberconsultingservices.com</a:t>
            </a:r>
            <a:endParaRPr lang="en-US" altLang="en-US" sz="1800" dirty="0">
              <a:latin typeface="Helvetica" panose="020B0604020202020204" pitchFamily="34" charset="0"/>
              <a:cs typeface="Helvetica" panose="020B0604020202020204" pitchFamily="34" charset="0"/>
            </a:endParaRPr>
          </a:p>
        </p:txBody>
      </p:sp>
      <p:pic>
        <p:nvPicPr>
          <p:cNvPr id="10" name="Picture 9" descr="Graphical user interface, text, application&#10;&#10;Description automatically generated">
            <a:extLst>
              <a:ext uri="{FF2B5EF4-FFF2-40B4-BE49-F238E27FC236}">
                <a16:creationId xmlns:a16="http://schemas.microsoft.com/office/drawing/2014/main" id="{B78077FB-F8D7-428D-A78E-2B130515694E}"/>
              </a:ext>
            </a:extLst>
          </p:cNvPr>
          <p:cNvPicPr/>
          <p:nvPr/>
        </p:nvPicPr>
        <p:blipFill rotWithShape="1">
          <a:blip r:embed="rId7">
            <a:extLst>
              <a:ext uri="{28A0092B-C50C-407E-A947-70E740481C1C}">
                <a14:useLocalDpi xmlns:a14="http://schemas.microsoft.com/office/drawing/2010/main" val="0"/>
              </a:ext>
            </a:extLst>
          </a:blip>
          <a:srcRect t="44742" r="48801"/>
          <a:stretch/>
        </p:blipFill>
        <p:spPr bwMode="auto">
          <a:xfrm>
            <a:off x="3944649" y="3763493"/>
            <a:ext cx="2847975" cy="15881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939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sp>
        <p:nvSpPr>
          <p:cNvPr id="8" name="TextBox 7">
            <a:extLst>
              <a:ext uri="{FF2B5EF4-FFF2-40B4-BE49-F238E27FC236}">
                <a16:creationId xmlns:a16="http://schemas.microsoft.com/office/drawing/2014/main" id="{B35B2EF6-CA86-4944-80EB-36069938EA93}"/>
              </a:ext>
            </a:extLst>
          </p:cNvPr>
          <p:cNvSpPr txBox="1"/>
          <p:nvPr/>
        </p:nvSpPr>
        <p:spPr>
          <a:xfrm>
            <a:off x="9397780" y="5783030"/>
            <a:ext cx="6102626" cy="369332"/>
          </a:xfrm>
          <a:prstGeom prst="rect">
            <a:avLst/>
          </a:prstGeom>
          <a:noFill/>
        </p:spPr>
        <p:txBody>
          <a:bodyPr wrap="square">
            <a:spAutoFit/>
          </a:bodyPr>
          <a:lstStyle/>
          <a:p>
            <a:r>
              <a:rPr lang="en-US" dirty="0">
                <a:hlinkClick r:id="rId4"/>
              </a:rPr>
              <a:t>Performance Examinations</a:t>
            </a:r>
            <a:endParaRPr lang="en-US" dirty="0"/>
          </a:p>
        </p:txBody>
      </p:sp>
      <p:sp>
        <p:nvSpPr>
          <p:cNvPr id="4" name="Slide Number Placeholder 3">
            <a:extLst>
              <a:ext uri="{FF2B5EF4-FFF2-40B4-BE49-F238E27FC236}">
                <a16:creationId xmlns:a16="http://schemas.microsoft.com/office/drawing/2014/main" id="{0151A2C7-8425-4961-B110-35D97944091D}"/>
              </a:ext>
            </a:extLst>
          </p:cNvPr>
          <p:cNvSpPr>
            <a:spLocks noGrp="1"/>
          </p:cNvSpPr>
          <p:nvPr>
            <p:ph type="sldNum" sz="quarter" idx="12"/>
          </p:nvPr>
        </p:nvSpPr>
        <p:spPr/>
        <p:txBody>
          <a:bodyPr/>
          <a:lstStyle/>
          <a:p>
            <a:fld id="{3B9CEACF-30DA-4797-97DE-6EB915E189E1}" type="slidenum">
              <a:rPr lang="en-US" smtClean="0"/>
              <a:t>37</a:t>
            </a:fld>
            <a:endParaRPr lang="en-US"/>
          </a:p>
        </p:txBody>
      </p:sp>
      <p:pic>
        <p:nvPicPr>
          <p:cNvPr id="9" name="Picture 8">
            <a:extLst>
              <a:ext uri="{FF2B5EF4-FFF2-40B4-BE49-F238E27FC236}">
                <a16:creationId xmlns:a16="http://schemas.microsoft.com/office/drawing/2014/main" id="{E14CE3BB-3A81-47B4-9AF4-86C51B7FBDD4}"/>
              </a:ext>
            </a:extLst>
          </p:cNvPr>
          <p:cNvPicPr/>
          <p:nvPr/>
        </p:nvPicPr>
        <p:blipFill rotWithShape="1">
          <a:blip r:embed="rId5"/>
          <a:srcRect l="18910" t="30409" r="51923" b="6779"/>
          <a:stretch/>
        </p:blipFill>
        <p:spPr bwMode="auto">
          <a:xfrm>
            <a:off x="1429384" y="9525"/>
            <a:ext cx="7625715" cy="6848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4386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D475CBC-5B1E-4072-A38F-40E160797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077DAA1-E148-46A5-A951-02A2AAC52BBB}"/>
              </a:ext>
            </a:extLst>
          </p:cNvPr>
          <p:cNvSpPr txBox="1"/>
          <p:nvPr/>
        </p:nvSpPr>
        <p:spPr>
          <a:xfrm>
            <a:off x="109330" y="6033854"/>
            <a:ext cx="6102626" cy="338554"/>
          </a:xfrm>
          <a:prstGeom prst="rect">
            <a:avLst/>
          </a:prstGeom>
          <a:noFill/>
        </p:spPr>
        <p:txBody>
          <a:bodyPr wrap="square">
            <a:spAutoFit/>
          </a:bodyPr>
          <a:lstStyle/>
          <a:p>
            <a:r>
              <a:rPr lang="en-US" sz="1600" dirty="0">
                <a:solidFill>
                  <a:schemeClr val="bg1"/>
                </a:solidFill>
                <a:hlinkClick r:id="rId5">
                  <a:extLst>
                    <a:ext uri="{A12FA001-AC4F-418D-AE19-62706E023703}">
                      <ahyp:hlinkClr xmlns:ahyp="http://schemas.microsoft.com/office/drawing/2018/hyperlinkcolor" val="tx"/>
                    </a:ext>
                  </a:extLst>
                </a:hlinkClick>
              </a:rPr>
              <a:t>Performance Examination Guidelines</a:t>
            </a:r>
            <a:endParaRPr lang="en-US" sz="1600" dirty="0">
              <a:solidFill>
                <a:schemeClr val="bg1"/>
              </a:solidFill>
            </a:endParaRPr>
          </a:p>
        </p:txBody>
      </p:sp>
      <p:sp>
        <p:nvSpPr>
          <p:cNvPr id="4" name="Slide Number Placeholder 3">
            <a:extLst>
              <a:ext uri="{FF2B5EF4-FFF2-40B4-BE49-F238E27FC236}">
                <a16:creationId xmlns:a16="http://schemas.microsoft.com/office/drawing/2014/main" id="{275D8305-9A7E-444A-90A6-2C9CE9293958}"/>
              </a:ext>
            </a:extLst>
          </p:cNvPr>
          <p:cNvSpPr>
            <a:spLocks noGrp="1"/>
          </p:cNvSpPr>
          <p:nvPr>
            <p:ph type="sldNum" sz="quarter" idx="12"/>
          </p:nvPr>
        </p:nvSpPr>
        <p:spPr/>
        <p:txBody>
          <a:bodyPr/>
          <a:lstStyle/>
          <a:p>
            <a:fld id="{3B9CEACF-30DA-4797-97DE-6EB915E189E1}" type="slidenum">
              <a:rPr lang="en-US" smtClean="0"/>
              <a:t>38</a:t>
            </a:fld>
            <a:endParaRPr lang="en-US"/>
          </a:p>
        </p:txBody>
      </p:sp>
    </p:spTree>
    <p:extLst>
      <p:ext uri="{BB962C8B-B14F-4D97-AF65-F5344CB8AC3E}">
        <p14:creationId xmlns:p14="http://schemas.microsoft.com/office/powerpoint/2010/main" val="205642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pic>
        <p:nvPicPr>
          <p:cNvPr id="6" name="Picture 5" descr="Graphical user interface, text, application, Word&#10;&#10;Description automatically generated">
            <a:extLst>
              <a:ext uri="{FF2B5EF4-FFF2-40B4-BE49-F238E27FC236}">
                <a16:creationId xmlns:a16="http://schemas.microsoft.com/office/drawing/2014/main" id="{1539430A-916D-4850-8CC3-E190F25FB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17E6EE2-1793-4FD2-82AE-771AE1237F62}"/>
              </a:ext>
            </a:extLst>
          </p:cNvPr>
          <p:cNvSpPr txBox="1"/>
          <p:nvPr/>
        </p:nvSpPr>
        <p:spPr>
          <a:xfrm>
            <a:off x="109330" y="6033854"/>
            <a:ext cx="6102626" cy="338554"/>
          </a:xfrm>
          <a:prstGeom prst="rect">
            <a:avLst/>
          </a:prstGeom>
          <a:noFill/>
        </p:spPr>
        <p:txBody>
          <a:bodyPr wrap="square">
            <a:spAutoFit/>
          </a:bodyPr>
          <a:lstStyle/>
          <a:p>
            <a:r>
              <a:rPr lang="en-US" sz="1600" dirty="0">
                <a:solidFill>
                  <a:schemeClr val="bg1"/>
                </a:solidFill>
                <a:hlinkClick r:id="rId5">
                  <a:extLst>
                    <a:ext uri="{A12FA001-AC4F-418D-AE19-62706E023703}">
                      <ahyp:hlinkClr xmlns:ahyp="http://schemas.microsoft.com/office/drawing/2018/hyperlinkcolor" val="tx"/>
                    </a:ext>
                  </a:extLst>
                </a:hlinkClick>
              </a:rPr>
              <a:t>Remote Administration Agreement</a:t>
            </a:r>
            <a:endParaRPr lang="en-US" sz="1600" dirty="0">
              <a:solidFill>
                <a:schemeClr val="bg1"/>
              </a:solidFill>
            </a:endParaRPr>
          </a:p>
        </p:txBody>
      </p:sp>
      <p:sp>
        <p:nvSpPr>
          <p:cNvPr id="4" name="Slide Number Placeholder 3">
            <a:extLst>
              <a:ext uri="{FF2B5EF4-FFF2-40B4-BE49-F238E27FC236}">
                <a16:creationId xmlns:a16="http://schemas.microsoft.com/office/drawing/2014/main" id="{81BBD8A6-0050-4002-9CA2-E022226AAFC8}"/>
              </a:ext>
            </a:extLst>
          </p:cNvPr>
          <p:cNvSpPr>
            <a:spLocks noGrp="1"/>
          </p:cNvSpPr>
          <p:nvPr>
            <p:ph type="sldNum" sz="quarter" idx="12"/>
          </p:nvPr>
        </p:nvSpPr>
        <p:spPr/>
        <p:txBody>
          <a:bodyPr/>
          <a:lstStyle/>
          <a:p>
            <a:fld id="{3B9CEACF-30DA-4797-97DE-6EB915E189E1}" type="slidenum">
              <a:rPr lang="en-US" smtClean="0"/>
              <a:t>39</a:t>
            </a:fld>
            <a:endParaRPr lang="en-US"/>
          </a:p>
        </p:txBody>
      </p:sp>
    </p:spTree>
    <p:extLst>
      <p:ext uri="{BB962C8B-B14F-4D97-AF65-F5344CB8AC3E}">
        <p14:creationId xmlns:p14="http://schemas.microsoft.com/office/powerpoint/2010/main" val="110128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736CB7A-5FD9-4CEF-B4C0-CBD39A3EA1E0}"/>
              </a:ext>
            </a:extLst>
          </p:cNvPr>
          <p:cNvSpPr txBox="1">
            <a:spLocks/>
          </p:cNvSpPr>
          <p:nvPr/>
        </p:nvSpPr>
        <p:spPr>
          <a:xfrm>
            <a:off x="1205831" y="3318409"/>
            <a:ext cx="4986758" cy="1401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r>
              <a:rPr lang="en-US" sz="4300" b="1" dirty="0">
                <a:solidFill>
                  <a:schemeClr val="tx1"/>
                </a:solidFill>
                <a:effectLst/>
                <a:cs typeface="Arial" panose="020B0604020202020204" pitchFamily="34" charset="0"/>
              </a:rPr>
              <a:t>Sara B. Clark</a:t>
            </a:r>
          </a:p>
        </p:txBody>
      </p:sp>
      <p:pic>
        <p:nvPicPr>
          <p:cNvPr id="7" name="Picture 6" descr="Logo&#10;&#10;Description automatically generated">
            <a:extLst>
              <a:ext uri="{FF2B5EF4-FFF2-40B4-BE49-F238E27FC236}">
                <a16:creationId xmlns:a16="http://schemas.microsoft.com/office/drawing/2014/main" id="{8C903B64-8BF9-44ED-8C02-B6B6597CF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6" name="Rectangle 3">
            <a:extLst>
              <a:ext uri="{FF2B5EF4-FFF2-40B4-BE49-F238E27FC236}">
                <a16:creationId xmlns:a16="http://schemas.microsoft.com/office/drawing/2014/main" id="{1DE6E8A4-0F6B-41E4-B98C-29E561508354}"/>
              </a:ext>
            </a:extLst>
          </p:cNvPr>
          <p:cNvSpPr>
            <a:spLocks noChangeArrowheads="1"/>
          </p:cNvSpPr>
          <p:nvPr/>
        </p:nvSpPr>
        <p:spPr bwMode="auto">
          <a:xfrm>
            <a:off x="0" y="1003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a:extLst>
              <a:ext uri="{FF2B5EF4-FFF2-40B4-BE49-F238E27FC236}">
                <a16:creationId xmlns:a16="http://schemas.microsoft.com/office/drawing/2014/main" id="{FCD9108D-A725-4640-8EC5-1C3748A2F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169" y="1984324"/>
            <a:ext cx="2878921" cy="429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AD9ED17-DF50-4600-9596-D2B2BD1B80D8}"/>
              </a:ext>
            </a:extLst>
          </p:cNvPr>
          <p:cNvSpPr>
            <a:spLocks noGrp="1"/>
          </p:cNvSpPr>
          <p:nvPr>
            <p:ph type="sldNum" sz="quarter" idx="12"/>
          </p:nvPr>
        </p:nvSpPr>
        <p:spPr/>
        <p:txBody>
          <a:bodyPr/>
          <a:lstStyle/>
          <a:p>
            <a:fld id="{3B9CEACF-30DA-4797-97DE-6EB915E189E1}" type="slidenum">
              <a:rPr lang="en-US" smtClean="0"/>
              <a:t>4</a:t>
            </a:fld>
            <a:endParaRPr lang="en-US"/>
          </a:p>
        </p:txBody>
      </p:sp>
    </p:spTree>
    <p:extLst>
      <p:ext uri="{BB962C8B-B14F-4D97-AF65-F5344CB8AC3E}">
        <p14:creationId xmlns:p14="http://schemas.microsoft.com/office/powerpoint/2010/main" val="2344330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pic>
        <p:nvPicPr>
          <p:cNvPr id="6" name="Picture 5" descr="Graphical user interface, text, application, Word&#10;&#10;Description automatically generated">
            <a:extLst>
              <a:ext uri="{FF2B5EF4-FFF2-40B4-BE49-F238E27FC236}">
                <a16:creationId xmlns:a16="http://schemas.microsoft.com/office/drawing/2014/main" id="{F9999F31-7C9D-4698-98C7-66094EAF2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C75C644-CC57-4050-8E07-CEED95B15262}"/>
              </a:ext>
            </a:extLst>
          </p:cNvPr>
          <p:cNvSpPr txBox="1"/>
          <p:nvPr/>
        </p:nvSpPr>
        <p:spPr>
          <a:xfrm>
            <a:off x="109330" y="6033854"/>
            <a:ext cx="6102626" cy="338554"/>
          </a:xfrm>
          <a:prstGeom prst="rect">
            <a:avLst/>
          </a:prstGeom>
          <a:noFill/>
        </p:spPr>
        <p:txBody>
          <a:bodyPr wrap="square">
            <a:spAutoFit/>
          </a:bodyPr>
          <a:lstStyle/>
          <a:p>
            <a:r>
              <a:rPr lang="en-US" sz="1600" dirty="0">
                <a:solidFill>
                  <a:schemeClr val="bg1"/>
                </a:solidFill>
                <a:hlinkClick r:id="rId5">
                  <a:extLst>
                    <a:ext uri="{A12FA001-AC4F-418D-AE19-62706E023703}">
                      <ahyp:hlinkClr xmlns:ahyp="http://schemas.microsoft.com/office/drawing/2018/hyperlinkcolor" val="tx"/>
                    </a:ext>
                  </a:extLst>
                </a:hlinkClick>
              </a:rPr>
              <a:t>Performance Examination Application</a:t>
            </a:r>
            <a:endParaRPr lang="en-US" sz="1600" dirty="0">
              <a:solidFill>
                <a:schemeClr val="bg1"/>
              </a:solidFill>
            </a:endParaRPr>
          </a:p>
        </p:txBody>
      </p:sp>
      <p:sp>
        <p:nvSpPr>
          <p:cNvPr id="4" name="Slide Number Placeholder 3">
            <a:extLst>
              <a:ext uri="{FF2B5EF4-FFF2-40B4-BE49-F238E27FC236}">
                <a16:creationId xmlns:a16="http://schemas.microsoft.com/office/drawing/2014/main" id="{B3FB8B8A-89D8-456C-99BB-A8193C25A872}"/>
              </a:ext>
            </a:extLst>
          </p:cNvPr>
          <p:cNvSpPr>
            <a:spLocks noGrp="1"/>
          </p:cNvSpPr>
          <p:nvPr>
            <p:ph type="sldNum" sz="quarter" idx="12"/>
          </p:nvPr>
        </p:nvSpPr>
        <p:spPr/>
        <p:txBody>
          <a:bodyPr/>
          <a:lstStyle/>
          <a:p>
            <a:fld id="{3B9CEACF-30DA-4797-97DE-6EB915E189E1}" type="slidenum">
              <a:rPr lang="en-US" smtClean="0"/>
              <a:t>40</a:t>
            </a:fld>
            <a:endParaRPr lang="en-US"/>
          </a:p>
        </p:txBody>
      </p:sp>
    </p:spTree>
    <p:extLst>
      <p:ext uri="{BB962C8B-B14F-4D97-AF65-F5344CB8AC3E}">
        <p14:creationId xmlns:p14="http://schemas.microsoft.com/office/powerpoint/2010/main" val="3265525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sp>
        <p:nvSpPr>
          <p:cNvPr id="8" name="TextBox 7">
            <a:extLst>
              <a:ext uri="{FF2B5EF4-FFF2-40B4-BE49-F238E27FC236}">
                <a16:creationId xmlns:a16="http://schemas.microsoft.com/office/drawing/2014/main" id="{107A27C0-A5B8-42A2-A361-BDEE385CCD2B}"/>
              </a:ext>
            </a:extLst>
          </p:cNvPr>
          <p:cNvSpPr txBox="1"/>
          <p:nvPr/>
        </p:nvSpPr>
        <p:spPr>
          <a:xfrm>
            <a:off x="9359680" y="5831970"/>
            <a:ext cx="6102626" cy="369332"/>
          </a:xfrm>
          <a:prstGeom prst="rect">
            <a:avLst/>
          </a:prstGeom>
          <a:noFill/>
        </p:spPr>
        <p:txBody>
          <a:bodyPr wrap="square">
            <a:spAutoFit/>
          </a:bodyPr>
          <a:lstStyle/>
          <a:p>
            <a:r>
              <a:rPr lang="en-US" dirty="0">
                <a:hlinkClick r:id="rId4"/>
              </a:rPr>
              <a:t>Performance Examinations</a:t>
            </a:r>
            <a:endParaRPr lang="en-US" dirty="0"/>
          </a:p>
        </p:txBody>
      </p:sp>
      <p:sp>
        <p:nvSpPr>
          <p:cNvPr id="4" name="Slide Number Placeholder 3">
            <a:extLst>
              <a:ext uri="{FF2B5EF4-FFF2-40B4-BE49-F238E27FC236}">
                <a16:creationId xmlns:a16="http://schemas.microsoft.com/office/drawing/2014/main" id="{9A461B40-4283-4342-9511-939DABEC8545}"/>
              </a:ext>
            </a:extLst>
          </p:cNvPr>
          <p:cNvSpPr>
            <a:spLocks noGrp="1"/>
          </p:cNvSpPr>
          <p:nvPr>
            <p:ph type="sldNum" sz="quarter" idx="12"/>
          </p:nvPr>
        </p:nvSpPr>
        <p:spPr/>
        <p:txBody>
          <a:bodyPr/>
          <a:lstStyle/>
          <a:p>
            <a:fld id="{3B9CEACF-30DA-4797-97DE-6EB915E189E1}" type="slidenum">
              <a:rPr lang="en-US" smtClean="0"/>
              <a:t>41</a:t>
            </a:fld>
            <a:endParaRPr lang="en-US"/>
          </a:p>
        </p:txBody>
      </p:sp>
      <p:pic>
        <p:nvPicPr>
          <p:cNvPr id="9" name="Picture 8">
            <a:extLst>
              <a:ext uri="{FF2B5EF4-FFF2-40B4-BE49-F238E27FC236}">
                <a16:creationId xmlns:a16="http://schemas.microsoft.com/office/drawing/2014/main" id="{D9A3DA01-E78C-4319-8EC3-3775516E6B8E}"/>
              </a:ext>
            </a:extLst>
          </p:cNvPr>
          <p:cNvPicPr/>
          <p:nvPr/>
        </p:nvPicPr>
        <p:blipFill rotWithShape="1">
          <a:blip r:embed="rId5"/>
          <a:srcRect l="18750" t="31406" r="51442" b="6281"/>
          <a:stretch/>
        </p:blipFill>
        <p:spPr bwMode="auto">
          <a:xfrm>
            <a:off x="1590104" y="0"/>
            <a:ext cx="7630095"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9876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F5487F2C-7C22-48F5-9CF5-F19AC4D37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1D7797E-4735-4B95-8F13-C1DA19C877FD}"/>
              </a:ext>
            </a:extLst>
          </p:cNvPr>
          <p:cNvSpPr txBox="1"/>
          <p:nvPr/>
        </p:nvSpPr>
        <p:spPr>
          <a:xfrm>
            <a:off x="109330" y="6033854"/>
            <a:ext cx="6102626" cy="338554"/>
          </a:xfrm>
          <a:prstGeom prst="rect">
            <a:avLst/>
          </a:prstGeom>
          <a:noFill/>
        </p:spPr>
        <p:txBody>
          <a:bodyPr wrap="square">
            <a:spAutoFit/>
          </a:bodyPr>
          <a:lstStyle/>
          <a:p>
            <a:r>
              <a:rPr lang="en-US" sz="1600" dirty="0">
                <a:solidFill>
                  <a:schemeClr val="bg1"/>
                </a:solidFill>
                <a:hlinkClick r:id="rId5">
                  <a:extLst>
                    <a:ext uri="{A12FA001-AC4F-418D-AE19-62706E023703}">
                      <ahyp:hlinkClr xmlns:ahyp="http://schemas.microsoft.com/office/drawing/2018/hyperlinkcolor" val="tx"/>
                    </a:ext>
                  </a:extLst>
                </a:hlinkClick>
              </a:rPr>
              <a:t>Performance Examination Application</a:t>
            </a:r>
            <a:endParaRPr lang="en-US" sz="1600" dirty="0">
              <a:solidFill>
                <a:schemeClr val="bg1"/>
              </a:solidFill>
            </a:endParaRPr>
          </a:p>
        </p:txBody>
      </p:sp>
      <p:sp>
        <p:nvSpPr>
          <p:cNvPr id="4" name="Slide Number Placeholder 3">
            <a:extLst>
              <a:ext uri="{FF2B5EF4-FFF2-40B4-BE49-F238E27FC236}">
                <a16:creationId xmlns:a16="http://schemas.microsoft.com/office/drawing/2014/main" id="{54F5E9AA-56E1-4B89-B43E-D380C0F8A49F}"/>
              </a:ext>
            </a:extLst>
          </p:cNvPr>
          <p:cNvSpPr>
            <a:spLocks noGrp="1"/>
          </p:cNvSpPr>
          <p:nvPr>
            <p:ph type="sldNum" sz="quarter" idx="12"/>
          </p:nvPr>
        </p:nvSpPr>
        <p:spPr/>
        <p:txBody>
          <a:bodyPr/>
          <a:lstStyle/>
          <a:p>
            <a:fld id="{3B9CEACF-30DA-4797-97DE-6EB915E189E1}" type="slidenum">
              <a:rPr lang="en-US" smtClean="0"/>
              <a:t>42</a:t>
            </a:fld>
            <a:endParaRPr lang="en-US"/>
          </a:p>
        </p:txBody>
      </p:sp>
    </p:spTree>
    <p:extLst>
      <p:ext uri="{BB962C8B-B14F-4D97-AF65-F5344CB8AC3E}">
        <p14:creationId xmlns:p14="http://schemas.microsoft.com/office/powerpoint/2010/main" val="1001826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sp>
        <p:nvSpPr>
          <p:cNvPr id="8" name="TextBox 7">
            <a:extLst>
              <a:ext uri="{FF2B5EF4-FFF2-40B4-BE49-F238E27FC236}">
                <a16:creationId xmlns:a16="http://schemas.microsoft.com/office/drawing/2014/main" id="{8BA3341A-E3B2-4A14-AC7E-283024130DB4}"/>
              </a:ext>
            </a:extLst>
          </p:cNvPr>
          <p:cNvSpPr txBox="1"/>
          <p:nvPr/>
        </p:nvSpPr>
        <p:spPr>
          <a:xfrm>
            <a:off x="0" y="6126187"/>
            <a:ext cx="6102626" cy="307777"/>
          </a:xfrm>
          <a:prstGeom prst="rect">
            <a:avLst/>
          </a:prstGeom>
          <a:noFill/>
        </p:spPr>
        <p:txBody>
          <a:bodyPr wrap="square">
            <a:spAutoFit/>
          </a:bodyPr>
          <a:lstStyle/>
          <a:p>
            <a:r>
              <a:rPr lang="en-US" sz="1400" dirty="0">
                <a:hlinkClick r:id="rId4"/>
              </a:rPr>
              <a:t>Contact Caliber Consulting Services LLC</a:t>
            </a:r>
            <a:endParaRPr lang="en-US" sz="1400" dirty="0"/>
          </a:p>
        </p:txBody>
      </p:sp>
      <p:sp>
        <p:nvSpPr>
          <p:cNvPr id="4" name="Slide Number Placeholder 3">
            <a:extLst>
              <a:ext uri="{FF2B5EF4-FFF2-40B4-BE49-F238E27FC236}">
                <a16:creationId xmlns:a16="http://schemas.microsoft.com/office/drawing/2014/main" id="{B1AAC3AC-70E0-41F1-A2EF-4D4D15374F99}"/>
              </a:ext>
            </a:extLst>
          </p:cNvPr>
          <p:cNvSpPr>
            <a:spLocks noGrp="1"/>
          </p:cNvSpPr>
          <p:nvPr>
            <p:ph type="sldNum" sz="quarter" idx="12"/>
          </p:nvPr>
        </p:nvSpPr>
        <p:spPr/>
        <p:txBody>
          <a:bodyPr/>
          <a:lstStyle/>
          <a:p>
            <a:fld id="{3B9CEACF-30DA-4797-97DE-6EB915E189E1}" type="slidenum">
              <a:rPr lang="en-US" smtClean="0"/>
              <a:t>43</a:t>
            </a:fld>
            <a:endParaRPr lang="en-US"/>
          </a:p>
        </p:txBody>
      </p:sp>
      <p:sp>
        <p:nvSpPr>
          <p:cNvPr id="10" name="TextBox 9">
            <a:extLst>
              <a:ext uri="{FF2B5EF4-FFF2-40B4-BE49-F238E27FC236}">
                <a16:creationId xmlns:a16="http://schemas.microsoft.com/office/drawing/2014/main" id="{1AD93651-DBF4-4FE8-8AB8-62A981368FE1}"/>
              </a:ext>
            </a:extLst>
          </p:cNvPr>
          <p:cNvSpPr txBox="1"/>
          <p:nvPr/>
        </p:nvSpPr>
        <p:spPr>
          <a:xfrm>
            <a:off x="2416365" y="2259242"/>
            <a:ext cx="6109854" cy="1477328"/>
          </a:xfrm>
          <a:prstGeom prst="rect">
            <a:avLst/>
          </a:prstGeom>
          <a:noFill/>
        </p:spPr>
        <p:txBody>
          <a:bodyPr wrap="square">
            <a:spAutoFit/>
          </a:bodyPr>
          <a:lstStyle/>
          <a:p>
            <a:pPr algn="ct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John W. Quidley</a:t>
            </a:r>
            <a:endParaRPr lang="en-US" sz="1800" dirty="0">
              <a:latin typeface="Arial" panose="020B0604020202020204" pitchFamily="34" charset="0"/>
              <a:ea typeface="Calibri" panose="020F0502020204030204" pitchFamily="34" charset="0"/>
              <a:cs typeface="Arial" panose="020B0604020202020204" pitchFamily="34" charset="0"/>
            </a:endParaRPr>
          </a:p>
          <a:p>
            <a:pPr algn="ct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President, Caliber Consulting Services</a:t>
            </a:r>
            <a:endParaRPr lang="en-US" sz="1800" dirty="0">
              <a:latin typeface="Arial" panose="020B0604020202020204" pitchFamily="34" charset="0"/>
              <a:ea typeface="Calibri" panose="020F0502020204030204" pitchFamily="34" charset="0"/>
              <a:cs typeface="Arial" panose="020B0604020202020204" pitchFamily="34" charset="0"/>
            </a:endParaRPr>
          </a:p>
          <a:p>
            <a:pPr algn="ct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(833) 407-1064</a:t>
            </a:r>
            <a:endParaRPr lang="en-US" sz="1800" dirty="0">
              <a:latin typeface="Arial" panose="020B0604020202020204" pitchFamily="34" charset="0"/>
              <a:ea typeface="Calibri" panose="020F0502020204030204" pitchFamily="34" charset="0"/>
              <a:cs typeface="Arial" panose="020B0604020202020204" pitchFamily="34" charset="0"/>
            </a:endParaRPr>
          </a:p>
          <a:p>
            <a:pPr algn="ctr"/>
            <a:r>
              <a:rPr lang="en-US" sz="1800"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jquidley@c2serv.com</a:t>
            </a:r>
            <a:endParaRPr lang="en-US" sz="1800" dirty="0">
              <a:latin typeface="Arial" panose="020B0604020202020204" pitchFamily="34" charset="0"/>
              <a:ea typeface="Calibri" panose="020F0502020204030204" pitchFamily="34" charset="0"/>
              <a:cs typeface="Arial" panose="020B0604020202020204" pitchFamily="34" charset="0"/>
            </a:endParaRPr>
          </a:p>
          <a:p>
            <a:pPr algn="ctr"/>
            <a:r>
              <a:rPr lang="en-US" sz="1800"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6"/>
              </a:rPr>
              <a:t>www.caliberconsultingservices.com</a:t>
            </a:r>
            <a:endParaRPr lang="en-US" altLang="en-US" sz="1800" dirty="0">
              <a:latin typeface="Helvetica" panose="020B0604020202020204" pitchFamily="34" charset="0"/>
              <a:cs typeface="Helvetica" panose="020B0604020202020204" pitchFamily="34" charset="0"/>
            </a:endParaRPr>
          </a:p>
        </p:txBody>
      </p:sp>
      <p:pic>
        <p:nvPicPr>
          <p:cNvPr id="11" name="Picture 10" descr="Graphical user interface, text, application&#10;&#10;Description automatically generated">
            <a:extLst>
              <a:ext uri="{FF2B5EF4-FFF2-40B4-BE49-F238E27FC236}">
                <a16:creationId xmlns:a16="http://schemas.microsoft.com/office/drawing/2014/main" id="{B7682D1D-C4B5-41D1-AE57-8A2AAC5CA1A4}"/>
              </a:ext>
            </a:extLst>
          </p:cNvPr>
          <p:cNvPicPr/>
          <p:nvPr/>
        </p:nvPicPr>
        <p:blipFill rotWithShape="1">
          <a:blip r:embed="rId7">
            <a:extLst>
              <a:ext uri="{28A0092B-C50C-407E-A947-70E740481C1C}">
                <a14:useLocalDpi xmlns:a14="http://schemas.microsoft.com/office/drawing/2010/main" val="0"/>
              </a:ext>
            </a:extLst>
          </a:blip>
          <a:srcRect t="44742" r="48801"/>
          <a:stretch/>
        </p:blipFill>
        <p:spPr bwMode="auto">
          <a:xfrm>
            <a:off x="3944649" y="3763493"/>
            <a:ext cx="2847975" cy="15881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9513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80BAEFAB-E799-40F8-B723-7143F1442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A7BFA3A-2448-4F45-BC61-8B27BA825DD7}"/>
              </a:ext>
            </a:extLst>
          </p:cNvPr>
          <p:cNvSpPr txBox="1"/>
          <p:nvPr/>
        </p:nvSpPr>
        <p:spPr>
          <a:xfrm>
            <a:off x="101380" y="5979071"/>
            <a:ext cx="6102626" cy="369332"/>
          </a:xfrm>
          <a:prstGeom prst="rect">
            <a:avLst/>
          </a:prstGeom>
          <a:noFill/>
        </p:spPr>
        <p:txBody>
          <a:bodyPr wrap="square">
            <a:spAutoFit/>
          </a:bodyPr>
          <a:lstStyle/>
          <a:p>
            <a:r>
              <a:rPr lang="en-US" dirty="0">
                <a:hlinkClick r:id="rId5"/>
              </a:rPr>
              <a:t>Performance Examinations</a:t>
            </a:r>
            <a:endParaRPr lang="en-US" dirty="0"/>
          </a:p>
        </p:txBody>
      </p:sp>
      <p:sp>
        <p:nvSpPr>
          <p:cNvPr id="4" name="Slide Number Placeholder 3">
            <a:extLst>
              <a:ext uri="{FF2B5EF4-FFF2-40B4-BE49-F238E27FC236}">
                <a16:creationId xmlns:a16="http://schemas.microsoft.com/office/drawing/2014/main" id="{2157A03F-A8C6-4050-AA2C-524433D5E187}"/>
              </a:ext>
            </a:extLst>
          </p:cNvPr>
          <p:cNvSpPr>
            <a:spLocks noGrp="1"/>
          </p:cNvSpPr>
          <p:nvPr>
            <p:ph type="sldNum" sz="quarter" idx="12"/>
          </p:nvPr>
        </p:nvSpPr>
        <p:spPr/>
        <p:txBody>
          <a:bodyPr/>
          <a:lstStyle/>
          <a:p>
            <a:fld id="{3B9CEACF-30DA-4797-97DE-6EB915E189E1}" type="slidenum">
              <a:rPr lang="en-US" smtClean="0"/>
              <a:t>44</a:t>
            </a:fld>
            <a:endParaRPr lang="en-US"/>
          </a:p>
        </p:txBody>
      </p:sp>
    </p:spTree>
    <p:extLst>
      <p:ext uri="{BB962C8B-B14F-4D97-AF65-F5344CB8AC3E}">
        <p14:creationId xmlns:p14="http://schemas.microsoft.com/office/powerpoint/2010/main" val="2301138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657D4B-C579-44D1-9737-72AFAB38F781}"/>
              </a:ext>
            </a:extLst>
          </p:cNvPr>
          <p:cNvSpPr txBox="1">
            <a:spLocks/>
          </p:cNvSpPr>
          <p:nvPr/>
        </p:nvSpPr>
        <p:spPr>
          <a:xfrm>
            <a:off x="2003235" y="1469751"/>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sp>
        <p:nvSpPr>
          <p:cNvPr id="3" name="Title 3">
            <a:extLst>
              <a:ext uri="{FF2B5EF4-FFF2-40B4-BE49-F238E27FC236}">
                <a16:creationId xmlns:a16="http://schemas.microsoft.com/office/drawing/2014/main" id="{519DA01A-18E9-4F39-A186-01AC8733CA74}"/>
              </a:ext>
            </a:extLst>
          </p:cNvPr>
          <p:cNvSpPr txBox="1">
            <a:spLocks/>
          </p:cNvSpPr>
          <p:nvPr/>
        </p:nvSpPr>
        <p:spPr>
          <a:xfrm>
            <a:off x="1979704" y="484768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endParaRPr lang="en-US" sz="4000" b="1" dirty="0">
              <a:solidFill>
                <a:srgbClr val="006CA3"/>
              </a:solidFill>
              <a:effectLst/>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331E90A2-6BAC-4BA4-B9A3-BAAEC8EC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5" y="144188"/>
            <a:ext cx="1794675" cy="1325563"/>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F63EE931-6F37-4B32-8864-0326B6B6C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CDB76C4-A074-43BC-A5C2-A75E5B748E56}"/>
              </a:ext>
            </a:extLst>
          </p:cNvPr>
          <p:cNvSpPr txBox="1"/>
          <p:nvPr/>
        </p:nvSpPr>
        <p:spPr>
          <a:xfrm>
            <a:off x="109330" y="6033854"/>
            <a:ext cx="6102626" cy="369332"/>
          </a:xfrm>
          <a:prstGeom prst="rect">
            <a:avLst/>
          </a:prstGeom>
          <a:noFill/>
        </p:spPr>
        <p:txBody>
          <a:bodyPr wrap="square">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ASTM D1883-16 Checklist</a:t>
            </a:r>
            <a:endParaRPr lang="en-US" dirty="0">
              <a:solidFill>
                <a:schemeClr val="bg1"/>
              </a:solidFill>
            </a:endParaRPr>
          </a:p>
        </p:txBody>
      </p:sp>
      <p:sp>
        <p:nvSpPr>
          <p:cNvPr id="4" name="Slide Number Placeholder 3">
            <a:extLst>
              <a:ext uri="{FF2B5EF4-FFF2-40B4-BE49-F238E27FC236}">
                <a16:creationId xmlns:a16="http://schemas.microsoft.com/office/drawing/2014/main" id="{C18AA296-60BA-4F06-B4D6-A2FA31C9A374}"/>
              </a:ext>
            </a:extLst>
          </p:cNvPr>
          <p:cNvSpPr>
            <a:spLocks noGrp="1"/>
          </p:cNvSpPr>
          <p:nvPr>
            <p:ph type="sldNum" sz="quarter" idx="12"/>
          </p:nvPr>
        </p:nvSpPr>
        <p:spPr/>
        <p:txBody>
          <a:bodyPr/>
          <a:lstStyle/>
          <a:p>
            <a:fld id="{3B9CEACF-30DA-4797-97DE-6EB915E189E1}" type="slidenum">
              <a:rPr lang="en-US" smtClean="0"/>
              <a:t>45</a:t>
            </a:fld>
            <a:endParaRPr lang="en-US"/>
          </a:p>
        </p:txBody>
      </p:sp>
    </p:spTree>
    <p:extLst>
      <p:ext uri="{BB962C8B-B14F-4D97-AF65-F5344CB8AC3E}">
        <p14:creationId xmlns:p14="http://schemas.microsoft.com/office/powerpoint/2010/main" val="3049082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4EBAF9-81D6-49A0-9815-FEBF7864C2E8}"/>
              </a:ext>
            </a:extLst>
          </p:cNvPr>
          <p:cNvPicPr>
            <a:picLocks noChangeAspect="1"/>
          </p:cNvPicPr>
          <p:nvPr/>
        </p:nvPicPr>
        <p:blipFill rotWithShape="1">
          <a:blip r:embed="rId2"/>
          <a:srcRect t="25158" b="10910"/>
          <a:stretch/>
        </p:blipFill>
        <p:spPr>
          <a:xfrm>
            <a:off x="988142" y="3286125"/>
            <a:ext cx="10365658" cy="2890838"/>
          </a:xfrm>
          <a:prstGeom prst="rect">
            <a:avLst/>
          </a:prstGeom>
          <a:noFill/>
        </p:spPr>
      </p:pic>
      <p:pic>
        <p:nvPicPr>
          <p:cNvPr id="5" name="Picture 4" descr="Logo&#10;&#10;Description automatically generated">
            <a:extLst>
              <a:ext uri="{FF2B5EF4-FFF2-40B4-BE49-F238E27FC236}">
                <a16:creationId xmlns:a16="http://schemas.microsoft.com/office/drawing/2014/main" id="{C831D8CD-4DAA-4336-8644-251A997DB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6" name="Title 3">
            <a:extLst>
              <a:ext uri="{FF2B5EF4-FFF2-40B4-BE49-F238E27FC236}">
                <a16:creationId xmlns:a16="http://schemas.microsoft.com/office/drawing/2014/main" id="{58DD9F85-D74D-4288-8A20-875DFE979DD1}"/>
              </a:ext>
            </a:extLst>
          </p:cNvPr>
          <p:cNvSpPr txBox="1">
            <a:spLocks/>
          </p:cNvSpPr>
          <p:nvPr/>
        </p:nvSpPr>
        <p:spPr>
          <a:xfrm>
            <a:off x="1036074" y="1816100"/>
            <a:ext cx="10119852"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r>
              <a:rPr lang="en-US" b="1" dirty="0">
                <a:solidFill>
                  <a:schemeClr val="tx1"/>
                </a:solidFill>
                <a:effectLst/>
                <a:cs typeface="Arial" panose="020B0604020202020204" pitchFamily="34" charset="0"/>
              </a:rPr>
              <a:t>Performance Examination Test Methods</a:t>
            </a:r>
          </a:p>
        </p:txBody>
      </p:sp>
      <p:sp>
        <p:nvSpPr>
          <p:cNvPr id="2" name="Slide Number Placeholder 1">
            <a:extLst>
              <a:ext uri="{FF2B5EF4-FFF2-40B4-BE49-F238E27FC236}">
                <a16:creationId xmlns:a16="http://schemas.microsoft.com/office/drawing/2014/main" id="{5AC46E29-659B-4154-B07D-55A67F7B9034}"/>
              </a:ext>
            </a:extLst>
          </p:cNvPr>
          <p:cNvSpPr>
            <a:spLocks noGrp="1"/>
          </p:cNvSpPr>
          <p:nvPr>
            <p:ph type="sldNum" sz="quarter" idx="12"/>
          </p:nvPr>
        </p:nvSpPr>
        <p:spPr/>
        <p:txBody>
          <a:bodyPr/>
          <a:lstStyle/>
          <a:p>
            <a:fld id="{3B9CEACF-30DA-4797-97DE-6EB915E189E1}" type="slidenum">
              <a:rPr lang="en-US" smtClean="0"/>
              <a:t>46</a:t>
            </a:fld>
            <a:endParaRPr lang="en-US"/>
          </a:p>
        </p:txBody>
      </p:sp>
    </p:spTree>
    <p:extLst>
      <p:ext uri="{BB962C8B-B14F-4D97-AF65-F5344CB8AC3E}">
        <p14:creationId xmlns:p14="http://schemas.microsoft.com/office/powerpoint/2010/main" val="2003787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itle 1">
            <a:extLst>
              <a:ext uri="{FF2B5EF4-FFF2-40B4-BE49-F238E27FC236}">
                <a16:creationId xmlns:a16="http://schemas.microsoft.com/office/drawing/2014/main" id="{87BDA94D-E53A-4092-B03F-EB387AA0878D}"/>
              </a:ext>
            </a:extLst>
          </p:cNvPr>
          <p:cNvSpPr txBox="1">
            <a:spLocks noChangeArrowheads="1"/>
          </p:cNvSpPr>
          <p:nvPr/>
        </p:nvSpPr>
        <p:spPr bwMode="auto">
          <a:xfrm>
            <a:off x="788987" y="1640681"/>
            <a:ext cx="838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Asphalt Modules…</a:t>
            </a:r>
          </a:p>
        </p:txBody>
      </p:sp>
      <p:pic>
        <p:nvPicPr>
          <p:cNvPr id="6" name="Picture 5" descr="Logo&#10;&#10;Description automatically generated">
            <a:extLst>
              <a:ext uri="{FF2B5EF4-FFF2-40B4-BE49-F238E27FC236}">
                <a16:creationId xmlns:a16="http://schemas.microsoft.com/office/drawing/2014/main" id="{2D850E6B-7F0E-438A-A635-9AA6D5E96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8" name="Rectangle 3">
            <a:extLst>
              <a:ext uri="{FF2B5EF4-FFF2-40B4-BE49-F238E27FC236}">
                <a16:creationId xmlns:a16="http://schemas.microsoft.com/office/drawing/2014/main" id="{51FF5C07-3A54-4032-BFE7-62B075A5D537}"/>
              </a:ext>
            </a:extLst>
          </p:cNvPr>
          <p:cNvSpPr>
            <a:spLocks noGrp="1" noChangeArrowheads="1"/>
          </p:cNvSpPr>
          <p:nvPr>
            <p:ph idx="1"/>
          </p:nvPr>
        </p:nvSpPr>
        <p:spPr>
          <a:xfrm>
            <a:off x="271463" y="2348707"/>
            <a:ext cx="11652248" cy="4400550"/>
          </a:xfrm>
        </p:spPr>
        <p:txBody>
          <a:bodyPr vert="horz" lIns="92075" tIns="46038" rIns="92075" bIns="46038" rtlCol="0">
            <a:normAutofit/>
          </a:bodyPr>
          <a:lstStyle/>
          <a:p>
            <a:pPr lvl="1"/>
            <a:r>
              <a:rPr lang="en-US" altLang="en-US" dirty="0"/>
              <a:t>Density of Bituminous Concrete in Place by Nuclear Methods</a:t>
            </a:r>
          </a:p>
          <a:p>
            <a:pPr lvl="1"/>
            <a:r>
              <a:rPr lang="en-US" altLang="en-US" dirty="0"/>
              <a:t>Bulk Specific Gravity and Density of Compacted Bituminous Mixtures Using Coated Samples</a:t>
            </a:r>
          </a:p>
          <a:p>
            <a:pPr lvl="1"/>
            <a:r>
              <a:rPr lang="en-US" altLang="en-US" dirty="0"/>
              <a:t>Theoretical Maximum Specific Gravity and Density of Bituminous Paving Mixtures</a:t>
            </a:r>
          </a:p>
          <a:p>
            <a:pPr lvl="1"/>
            <a:r>
              <a:rPr lang="en-US" altLang="en-US" dirty="0"/>
              <a:t>Preparation and Determination of the Relative Density of Asphalt Mix Specimens by Means of the Gyratory Compactor</a:t>
            </a:r>
          </a:p>
          <a:p>
            <a:pPr lvl="1"/>
            <a:r>
              <a:rPr lang="en-US" altLang="en-US" dirty="0"/>
              <a:t>Asphalt Content of Asphalt Mixtures by the Ignition Method</a:t>
            </a:r>
          </a:p>
          <a:p>
            <a:pPr lvl="1"/>
            <a:r>
              <a:rPr lang="en-US" altLang="en-US" dirty="0"/>
              <a:t>Asphalt Content of Bituminous Mixtures by the Nuclear Method</a:t>
            </a:r>
          </a:p>
          <a:p>
            <a:pPr lvl="1"/>
            <a:r>
              <a:rPr lang="en-US" altLang="en-US" dirty="0"/>
              <a:t>Quantitative Extraction of Asphalt Binder from Asphalt Mixtures</a:t>
            </a:r>
          </a:p>
          <a:p>
            <a:pPr lvl="1"/>
            <a:r>
              <a:rPr lang="en-US" altLang="en-US" dirty="0"/>
              <a:t>Mechanical Size Analysis of Extracted Aggregate</a:t>
            </a:r>
          </a:p>
          <a:p>
            <a:pPr lvl="1"/>
            <a:r>
              <a:rPr lang="en-US" altLang="en-US" dirty="0"/>
              <a:t>Moisture or Volatile Distillates in Asphalt Mixtures</a:t>
            </a:r>
          </a:p>
          <a:p>
            <a:pPr marL="0" indent="0">
              <a:spcBef>
                <a:spcPct val="30000"/>
              </a:spcBef>
              <a:spcAft>
                <a:spcPct val="30000"/>
              </a:spcAft>
              <a:buNone/>
            </a:pPr>
            <a:endParaRPr lang="en-US" altLang="en-US"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9DCAAAB1-908D-4829-B08F-04BA1B4A4476}"/>
              </a:ext>
            </a:extLst>
          </p:cNvPr>
          <p:cNvSpPr txBox="1"/>
          <p:nvPr/>
        </p:nvSpPr>
        <p:spPr>
          <a:xfrm>
            <a:off x="9140687" y="6143902"/>
            <a:ext cx="6102626" cy="369332"/>
          </a:xfrm>
          <a:prstGeom prst="rect">
            <a:avLst/>
          </a:prstGeom>
          <a:noFill/>
        </p:spPr>
        <p:txBody>
          <a:bodyPr wrap="square">
            <a:spAutoFit/>
          </a:bodyPr>
          <a:lstStyle/>
          <a:p>
            <a:r>
              <a:rPr lang="en-US" dirty="0">
                <a:hlinkClick r:id="rId4"/>
              </a:rPr>
              <a:t>Performance Examinations</a:t>
            </a:r>
            <a:endParaRPr lang="en-US" dirty="0"/>
          </a:p>
        </p:txBody>
      </p:sp>
      <p:sp>
        <p:nvSpPr>
          <p:cNvPr id="2" name="Slide Number Placeholder 1">
            <a:extLst>
              <a:ext uri="{FF2B5EF4-FFF2-40B4-BE49-F238E27FC236}">
                <a16:creationId xmlns:a16="http://schemas.microsoft.com/office/drawing/2014/main" id="{8A676B6B-76A8-4B50-9BD5-D2D14A82AA01}"/>
              </a:ext>
            </a:extLst>
          </p:cNvPr>
          <p:cNvSpPr>
            <a:spLocks noGrp="1"/>
          </p:cNvSpPr>
          <p:nvPr>
            <p:ph type="sldNum" sz="quarter" idx="12"/>
          </p:nvPr>
        </p:nvSpPr>
        <p:spPr/>
        <p:txBody>
          <a:bodyPr/>
          <a:lstStyle/>
          <a:p>
            <a:fld id="{3B9CEACF-30DA-4797-97DE-6EB915E189E1}" type="slidenum">
              <a:rPr lang="en-US" smtClean="0"/>
              <a:t>47</a:t>
            </a:fld>
            <a:endParaRPr lang="en-US"/>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itle 1">
            <a:extLst>
              <a:ext uri="{FF2B5EF4-FFF2-40B4-BE49-F238E27FC236}">
                <a16:creationId xmlns:a16="http://schemas.microsoft.com/office/drawing/2014/main" id="{AA49649F-AB09-4F57-BA60-32CA0C343999}"/>
              </a:ext>
            </a:extLst>
          </p:cNvPr>
          <p:cNvSpPr txBox="1">
            <a:spLocks noChangeArrowheads="1"/>
          </p:cNvSpPr>
          <p:nvPr/>
        </p:nvSpPr>
        <p:spPr bwMode="auto">
          <a:xfrm>
            <a:off x="508000" y="1806580"/>
            <a:ext cx="8382000" cy="60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Concrete Modules…</a:t>
            </a:r>
          </a:p>
        </p:txBody>
      </p:sp>
      <p:pic>
        <p:nvPicPr>
          <p:cNvPr id="6" name="Picture 5" descr="Logo&#10;&#10;Description automatically generated">
            <a:extLst>
              <a:ext uri="{FF2B5EF4-FFF2-40B4-BE49-F238E27FC236}">
                <a16:creationId xmlns:a16="http://schemas.microsoft.com/office/drawing/2014/main" id="{158BFAB4-4F52-4077-B66B-837708483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8" name="Rectangle 3">
            <a:extLst>
              <a:ext uri="{FF2B5EF4-FFF2-40B4-BE49-F238E27FC236}">
                <a16:creationId xmlns:a16="http://schemas.microsoft.com/office/drawing/2014/main" id="{7CC491CB-37BC-4921-85DF-819BB02DABA8}"/>
              </a:ext>
            </a:extLst>
          </p:cNvPr>
          <p:cNvSpPr>
            <a:spLocks noGrp="1" noChangeArrowheads="1"/>
          </p:cNvSpPr>
          <p:nvPr>
            <p:ph idx="1"/>
          </p:nvPr>
        </p:nvSpPr>
        <p:spPr>
          <a:xfrm>
            <a:off x="508000" y="2374105"/>
            <a:ext cx="11415711" cy="4105275"/>
          </a:xfrm>
        </p:spPr>
        <p:txBody>
          <a:bodyPr vert="horz" lIns="92075" tIns="46038" rIns="92075" bIns="46038" rtlCol="0">
            <a:normAutofit/>
          </a:bodyPr>
          <a:lstStyle/>
          <a:p>
            <a:pPr>
              <a:spcBef>
                <a:spcPct val="0"/>
              </a:spcBef>
            </a:pPr>
            <a:r>
              <a:rPr lang="en-US" altLang="en-US" sz="2400" dirty="0"/>
              <a:t>Sampling Freshly Mixed Concrete</a:t>
            </a:r>
          </a:p>
          <a:p>
            <a:pPr>
              <a:spcBef>
                <a:spcPct val="0"/>
              </a:spcBef>
            </a:pPr>
            <a:r>
              <a:rPr lang="en-US" altLang="en-US" sz="2400" dirty="0"/>
              <a:t>Making and Curing Concrete Test Specimens in the Field</a:t>
            </a:r>
          </a:p>
          <a:p>
            <a:pPr>
              <a:spcBef>
                <a:spcPct val="0"/>
              </a:spcBef>
            </a:pPr>
            <a:r>
              <a:rPr lang="en-US" altLang="en-US" sz="2400" dirty="0"/>
              <a:t>Temperature of Freshly Mixed Hydraulic-Cement Concrete</a:t>
            </a:r>
          </a:p>
          <a:p>
            <a:pPr>
              <a:spcBef>
                <a:spcPct val="0"/>
              </a:spcBef>
            </a:pPr>
            <a:r>
              <a:rPr lang="en-US" altLang="en-US" sz="2400" dirty="0"/>
              <a:t>Slump of Hydraulic-Cement Concrete</a:t>
            </a:r>
          </a:p>
          <a:p>
            <a:pPr>
              <a:spcBef>
                <a:spcPct val="0"/>
              </a:spcBef>
            </a:pPr>
            <a:r>
              <a:rPr lang="en-US" altLang="en-US" sz="2400" dirty="0"/>
              <a:t>Density (Unit Weight), Yield, and Air Content (Gravimetric) of Concrete</a:t>
            </a:r>
          </a:p>
          <a:p>
            <a:pPr>
              <a:spcBef>
                <a:spcPct val="0"/>
              </a:spcBef>
            </a:pPr>
            <a:r>
              <a:rPr lang="en-US" altLang="en-US" sz="2400" dirty="0"/>
              <a:t>Air Content of Freshly Mixed Concrete by the Volumetric Method</a:t>
            </a:r>
          </a:p>
          <a:p>
            <a:pPr>
              <a:spcBef>
                <a:spcPct val="0"/>
              </a:spcBef>
            </a:pPr>
            <a:r>
              <a:rPr lang="en-US" altLang="en-US" sz="2400" dirty="0"/>
              <a:t>Air Content of Freshly Mixed Concrete by the Pressure Method</a:t>
            </a:r>
          </a:p>
          <a:p>
            <a:pPr>
              <a:spcBef>
                <a:spcPct val="0"/>
              </a:spcBef>
            </a:pPr>
            <a:r>
              <a:rPr lang="en-US" altLang="en-US" sz="2400" dirty="0"/>
              <a:t>Capping Cylindrical Concrete Specimens</a:t>
            </a:r>
          </a:p>
          <a:p>
            <a:pPr>
              <a:spcBef>
                <a:spcPct val="0"/>
              </a:spcBef>
            </a:pPr>
            <a:r>
              <a:rPr lang="en-US" altLang="en-US" sz="2400" dirty="0"/>
              <a:t>Use of Un-bonded Caps in Determination of Compressive Strength of Hardened Cylindrical Concrete Specimens</a:t>
            </a:r>
          </a:p>
          <a:p>
            <a:pPr>
              <a:spcBef>
                <a:spcPct val="0"/>
              </a:spcBef>
            </a:pPr>
            <a:r>
              <a:rPr lang="en-US" altLang="en-US" sz="2400" dirty="0"/>
              <a:t>Compressive Strength of Cylindrical Concrete Specimens</a:t>
            </a:r>
          </a:p>
          <a:p>
            <a:pPr>
              <a:spcBef>
                <a:spcPct val="0"/>
              </a:spcBef>
            </a:pPr>
            <a:r>
              <a:rPr lang="en-US" altLang="en-US" sz="2400" dirty="0"/>
              <a:t>Flexural Strength of Concrete (Using Simple Beam with Third-Point Loading)</a:t>
            </a:r>
            <a:endParaRPr lang="en-US" altLang="en-US" sz="24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14BAAE6F-1804-4014-969B-5A2338508768}"/>
              </a:ext>
            </a:extLst>
          </p:cNvPr>
          <p:cNvSpPr txBox="1"/>
          <p:nvPr/>
        </p:nvSpPr>
        <p:spPr>
          <a:xfrm>
            <a:off x="8302487" y="6375689"/>
            <a:ext cx="6102626" cy="369332"/>
          </a:xfrm>
          <a:prstGeom prst="rect">
            <a:avLst/>
          </a:prstGeom>
          <a:noFill/>
        </p:spPr>
        <p:txBody>
          <a:bodyPr wrap="square">
            <a:spAutoFit/>
          </a:bodyPr>
          <a:lstStyle/>
          <a:p>
            <a:r>
              <a:rPr lang="en-US" dirty="0">
                <a:hlinkClick r:id="rId4"/>
              </a:rPr>
              <a:t>Performance Examinations</a:t>
            </a:r>
            <a:endParaRPr lang="en-US" dirty="0"/>
          </a:p>
        </p:txBody>
      </p:sp>
      <p:sp>
        <p:nvSpPr>
          <p:cNvPr id="2" name="Slide Number Placeholder 1">
            <a:extLst>
              <a:ext uri="{FF2B5EF4-FFF2-40B4-BE49-F238E27FC236}">
                <a16:creationId xmlns:a16="http://schemas.microsoft.com/office/drawing/2014/main" id="{D8796C5D-662B-40AE-A328-63003A9567E5}"/>
              </a:ext>
            </a:extLst>
          </p:cNvPr>
          <p:cNvSpPr>
            <a:spLocks noGrp="1"/>
          </p:cNvSpPr>
          <p:nvPr>
            <p:ph type="sldNum" sz="quarter" idx="12"/>
          </p:nvPr>
        </p:nvSpPr>
        <p:spPr/>
        <p:txBody>
          <a:bodyPr/>
          <a:lstStyle/>
          <a:p>
            <a:fld id="{3B9CEACF-30DA-4797-97DE-6EB915E189E1}" type="slidenum">
              <a:rPr lang="en-US" smtClean="0"/>
              <a:t>48</a:t>
            </a:fld>
            <a:endParaRPr lang="en-US"/>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itle 1">
            <a:extLst>
              <a:ext uri="{FF2B5EF4-FFF2-40B4-BE49-F238E27FC236}">
                <a16:creationId xmlns:a16="http://schemas.microsoft.com/office/drawing/2014/main" id="{68ECBCF4-1035-46D6-8E22-AB6D639954AB}"/>
              </a:ext>
            </a:extLst>
          </p:cNvPr>
          <p:cNvSpPr txBox="1">
            <a:spLocks noChangeArrowheads="1"/>
          </p:cNvSpPr>
          <p:nvPr/>
        </p:nvSpPr>
        <p:spPr bwMode="auto">
          <a:xfrm>
            <a:off x="768350" y="1676401"/>
            <a:ext cx="83820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 Soils Modules…</a:t>
            </a:r>
          </a:p>
        </p:txBody>
      </p:sp>
      <p:pic>
        <p:nvPicPr>
          <p:cNvPr id="6" name="Picture 5" descr="Logo&#10;&#10;Description automatically generated">
            <a:extLst>
              <a:ext uri="{FF2B5EF4-FFF2-40B4-BE49-F238E27FC236}">
                <a16:creationId xmlns:a16="http://schemas.microsoft.com/office/drawing/2014/main" id="{D766B913-9CB5-4EDD-A271-0FF114631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8" name="Rectangle 3">
            <a:extLst>
              <a:ext uri="{FF2B5EF4-FFF2-40B4-BE49-F238E27FC236}">
                <a16:creationId xmlns:a16="http://schemas.microsoft.com/office/drawing/2014/main" id="{5776E125-E153-4759-B1BD-EC918FB4B5FF}"/>
              </a:ext>
            </a:extLst>
          </p:cNvPr>
          <p:cNvSpPr>
            <a:spLocks noGrp="1" noChangeArrowheads="1"/>
          </p:cNvSpPr>
          <p:nvPr>
            <p:ph idx="1"/>
          </p:nvPr>
        </p:nvSpPr>
        <p:spPr>
          <a:xfrm>
            <a:off x="343694" y="2302666"/>
            <a:ext cx="11504611" cy="4398962"/>
          </a:xfrm>
        </p:spPr>
        <p:txBody>
          <a:bodyPr vert="horz" lIns="92075" tIns="46038" rIns="92075" bIns="46038" rtlCol="0">
            <a:normAutofit/>
          </a:bodyPr>
          <a:lstStyle/>
          <a:p>
            <a:pPr lvl="1"/>
            <a:r>
              <a:rPr lang="en-US" altLang="en-US" sz="2200" dirty="0"/>
              <a:t>Classification of Soils for Engineering Purposes (United Soil Classification System)</a:t>
            </a:r>
          </a:p>
          <a:p>
            <a:pPr lvl="1"/>
            <a:r>
              <a:rPr lang="en-US" altLang="en-US" sz="2200" dirty="0"/>
              <a:t>Description and Identification of Soils (Visual-Manual Procedures)</a:t>
            </a:r>
          </a:p>
          <a:p>
            <a:pPr lvl="1"/>
            <a:r>
              <a:rPr lang="en-US" altLang="en-US" sz="2200" dirty="0"/>
              <a:t>Laboratory Determination of Water (Moisture) Content of Soil and Rock by Mass</a:t>
            </a:r>
          </a:p>
          <a:p>
            <a:pPr lvl="1"/>
            <a:r>
              <a:rPr lang="en-US" altLang="en-US" sz="2200" dirty="0"/>
              <a:t>Determination of Water Content of Soil and Rock by Microwave Oven Heating</a:t>
            </a:r>
          </a:p>
          <a:p>
            <a:pPr lvl="1"/>
            <a:r>
              <a:rPr lang="en-US" altLang="en-US" sz="2200" dirty="0"/>
              <a:t>Determination of Water Content of Soil by Direct heating</a:t>
            </a:r>
          </a:p>
          <a:p>
            <a:pPr lvl="1"/>
            <a:r>
              <a:rPr lang="en-US" altLang="en-US" sz="2200" dirty="0"/>
              <a:t>Field Determination of Water (Moisture) Content of Soil by the Calcium Carbide Gas Pressure Tester</a:t>
            </a:r>
          </a:p>
          <a:p>
            <a:pPr lvl="1"/>
            <a:r>
              <a:rPr lang="en-US" altLang="en-US" sz="2200" dirty="0"/>
              <a:t>Liquid Limit, Plastic Limit, and Plasticity Index of Soils</a:t>
            </a:r>
          </a:p>
          <a:p>
            <a:pPr lvl="1"/>
            <a:r>
              <a:rPr lang="en-US" altLang="en-US" sz="2200" dirty="0"/>
              <a:t>Particle Size Distribution (Gradation) of Soils Using Sieve Analysis</a:t>
            </a:r>
          </a:p>
          <a:p>
            <a:pPr lvl="1"/>
            <a:r>
              <a:rPr lang="en-US" altLang="en-US" sz="2200" dirty="0"/>
              <a:t>Determining the Amount of Material Finer than 75-m (No. 200) Sieve</a:t>
            </a:r>
          </a:p>
          <a:p>
            <a:pPr lvl="1"/>
            <a:r>
              <a:rPr lang="en-US" altLang="en-US" sz="2200" dirty="0"/>
              <a:t>Particle-Size Distribution (Gradation) of Fine-Grained Soils Using the Sedimentation (Hydrometer) Analysis</a:t>
            </a:r>
          </a:p>
          <a:p>
            <a:pPr marL="0" indent="0">
              <a:spcBef>
                <a:spcPct val="30000"/>
              </a:spcBef>
              <a:spcAft>
                <a:spcPct val="30000"/>
              </a:spcAft>
              <a:buNone/>
            </a:pPr>
            <a:endParaRPr lang="en-US" altLang="en-US"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F8110FA-BF38-4F9D-9FA3-5EAE2AAF72E3}"/>
              </a:ext>
            </a:extLst>
          </p:cNvPr>
          <p:cNvSpPr txBox="1"/>
          <p:nvPr/>
        </p:nvSpPr>
        <p:spPr>
          <a:xfrm>
            <a:off x="8392542" y="6312473"/>
            <a:ext cx="6102626" cy="369332"/>
          </a:xfrm>
          <a:prstGeom prst="rect">
            <a:avLst/>
          </a:prstGeom>
          <a:noFill/>
        </p:spPr>
        <p:txBody>
          <a:bodyPr wrap="square">
            <a:spAutoFit/>
          </a:bodyPr>
          <a:lstStyle/>
          <a:p>
            <a:r>
              <a:rPr lang="en-US" dirty="0">
                <a:hlinkClick r:id="rId4"/>
              </a:rPr>
              <a:t>Performance Examinations</a:t>
            </a:r>
            <a:endParaRPr lang="en-US" dirty="0"/>
          </a:p>
        </p:txBody>
      </p:sp>
      <p:sp>
        <p:nvSpPr>
          <p:cNvPr id="2" name="Slide Number Placeholder 1">
            <a:extLst>
              <a:ext uri="{FF2B5EF4-FFF2-40B4-BE49-F238E27FC236}">
                <a16:creationId xmlns:a16="http://schemas.microsoft.com/office/drawing/2014/main" id="{E0C7FAF0-50E8-4178-B810-2BC7C3BE1535}"/>
              </a:ext>
            </a:extLst>
          </p:cNvPr>
          <p:cNvSpPr>
            <a:spLocks noGrp="1"/>
          </p:cNvSpPr>
          <p:nvPr>
            <p:ph type="sldNum" sz="quarter" idx="12"/>
          </p:nvPr>
        </p:nvSpPr>
        <p:spPr/>
        <p:txBody>
          <a:bodyPr/>
          <a:lstStyle/>
          <a:p>
            <a:fld id="{3B9CEACF-30DA-4797-97DE-6EB915E189E1}" type="slidenum">
              <a:rPr lang="en-US" smtClean="0"/>
              <a:t>49</a:t>
            </a:fld>
            <a:endParaRPr lang="en-US"/>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027">
            <a:extLst>
              <a:ext uri="{FF2B5EF4-FFF2-40B4-BE49-F238E27FC236}">
                <a16:creationId xmlns:a16="http://schemas.microsoft.com/office/drawing/2014/main" id="{69C37A95-C9A8-42AC-8419-63A470ED1FF5}"/>
              </a:ext>
            </a:extLst>
          </p:cNvPr>
          <p:cNvSpPr>
            <a:spLocks noGrp="1" noChangeArrowheads="1"/>
          </p:cNvSpPr>
          <p:nvPr>
            <p:ph idx="1"/>
          </p:nvPr>
        </p:nvSpPr>
        <p:spPr>
          <a:xfrm>
            <a:off x="614832" y="1856536"/>
            <a:ext cx="8909469" cy="4460875"/>
          </a:xfrm>
        </p:spPr>
        <p:txBody>
          <a:bodyPr rtlCol="0">
            <a:normAutofit/>
          </a:bodyPr>
          <a:lstStyle/>
          <a:p>
            <a:pPr marL="0" indent="0" algn="ctr">
              <a:lnSpc>
                <a:spcPct val="120000"/>
              </a:lnSpc>
              <a:spcBef>
                <a:spcPts val="0"/>
              </a:spcBef>
              <a:spcAft>
                <a:spcPts val="600"/>
              </a:spcAft>
              <a:buNone/>
              <a:defRPr/>
            </a:pPr>
            <a:r>
              <a:rPr lang="en-US" altLang="en-US" sz="3000" b="1" dirty="0">
                <a:solidFill>
                  <a:schemeClr val="accent2"/>
                </a:solidFill>
                <a:latin typeface="Helvetica" panose="020B0604020202020204" pitchFamily="34" charset="0"/>
                <a:cs typeface="Helvetica" panose="020B0604020202020204" pitchFamily="34" charset="0"/>
              </a:rPr>
              <a:t>     45,000 </a:t>
            </a:r>
            <a:r>
              <a:rPr lang="en-US" altLang="en-US" sz="2600" b="1" dirty="0">
                <a:latin typeface="Helvetica" panose="020B0604020202020204" pitchFamily="34" charset="0"/>
                <a:cs typeface="Helvetica" panose="020B0604020202020204" pitchFamily="34" charset="0"/>
              </a:rPr>
              <a:t>Active Certifications </a:t>
            </a:r>
          </a:p>
          <a:p>
            <a:pPr marL="0" indent="0" algn="ctr">
              <a:lnSpc>
                <a:spcPct val="120000"/>
              </a:lnSpc>
              <a:spcBef>
                <a:spcPts val="0"/>
              </a:spcBef>
              <a:spcAft>
                <a:spcPts val="600"/>
              </a:spcAft>
              <a:buNone/>
              <a:defRPr/>
            </a:pPr>
            <a:r>
              <a:rPr lang="en-US" altLang="en-US" sz="3000" b="1" dirty="0">
                <a:solidFill>
                  <a:schemeClr val="accent2"/>
                </a:solidFill>
                <a:latin typeface="Helvetica" panose="020B0604020202020204" pitchFamily="34" charset="0"/>
                <a:cs typeface="Helvetica" panose="020B0604020202020204" pitchFamily="34" charset="0"/>
              </a:rPr>
              <a:t>    154,000</a:t>
            </a:r>
            <a:r>
              <a:rPr lang="en-US" altLang="en-US" sz="3000" dirty="0">
                <a:latin typeface="Helvetica" panose="020B0604020202020204" pitchFamily="34" charset="0"/>
                <a:cs typeface="Helvetica" panose="020B0604020202020204" pitchFamily="34" charset="0"/>
              </a:rPr>
              <a:t> </a:t>
            </a:r>
            <a:r>
              <a:rPr lang="en-US" altLang="en-US" sz="2600" b="1" dirty="0">
                <a:latin typeface="Helvetica" panose="020B0604020202020204" pitchFamily="34" charset="0"/>
                <a:cs typeface="Helvetica" panose="020B0604020202020204" pitchFamily="34" charset="0"/>
              </a:rPr>
              <a:t>Certifications Issued </a:t>
            </a:r>
          </a:p>
          <a:p>
            <a:pPr marL="0" indent="0" algn="ctr">
              <a:lnSpc>
                <a:spcPct val="120000"/>
              </a:lnSpc>
              <a:spcBef>
                <a:spcPts val="0"/>
              </a:spcBef>
              <a:spcAft>
                <a:spcPts val="600"/>
              </a:spcAft>
              <a:buNone/>
              <a:defRPr/>
            </a:pPr>
            <a:r>
              <a:rPr lang="en-US" altLang="en-US" sz="2600" b="1" dirty="0">
                <a:latin typeface="Helvetica" panose="020B0604020202020204" pitchFamily="34" charset="0"/>
                <a:cs typeface="Helvetica" panose="020B0604020202020204" pitchFamily="34" charset="0"/>
              </a:rPr>
              <a:t>  		</a:t>
            </a:r>
            <a:r>
              <a:rPr lang="en-US" altLang="en-US" b="1" dirty="0">
                <a:solidFill>
                  <a:schemeClr val="accent2"/>
                </a:solidFill>
                <a:latin typeface="Helvetica" panose="020B0604020202020204" pitchFamily="34" charset="0"/>
                <a:cs typeface="Helvetica" panose="020B0604020202020204" pitchFamily="34" charset="0"/>
              </a:rPr>
              <a:t>More than 10,000</a:t>
            </a:r>
            <a:r>
              <a:rPr lang="en-US" altLang="en-US" sz="2600" b="1" dirty="0">
                <a:latin typeface="Helvetica" panose="020B0604020202020204" pitchFamily="34" charset="0"/>
                <a:cs typeface="Helvetica" panose="020B0604020202020204" pitchFamily="34" charset="0"/>
              </a:rPr>
              <a:t> Tests Annually  </a:t>
            </a:r>
            <a:r>
              <a:rPr lang="en-US" altLang="en-US" dirty="0">
                <a:latin typeface="Helvetica" panose="020B0604020202020204" pitchFamily="34" charset="0"/>
                <a:cs typeface="Helvetica" panose="020B0604020202020204" pitchFamily="34" charset="0"/>
              </a:rPr>
              <a:t>	</a:t>
            </a:r>
            <a:endParaRPr lang="en-US" altLang="en-US" sz="2000" dirty="0">
              <a:latin typeface="Helvetica" panose="020B0604020202020204" pitchFamily="34" charset="0"/>
              <a:cs typeface="Helvetica" panose="020B0604020202020204" pitchFamily="34" charset="0"/>
            </a:endParaRPr>
          </a:p>
          <a:p>
            <a:pPr marL="0" indent="0">
              <a:spcBef>
                <a:spcPct val="30000"/>
              </a:spcBef>
              <a:spcAft>
                <a:spcPct val="30000"/>
              </a:spcAft>
              <a:buNone/>
              <a:defRPr/>
            </a:pPr>
            <a:r>
              <a:rPr lang="en-US" altLang="en-US" sz="2600" b="1" dirty="0">
                <a:latin typeface="Helvetica" panose="020B0604020202020204" pitchFamily="34" charset="0"/>
                <a:cs typeface="Helvetica" panose="020B0604020202020204" pitchFamily="34" charset="0"/>
              </a:rPr>
              <a:t>We Provide:</a:t>
            </a:r>
          </a:p>
          <a:p>
            <a:pPr eaLnBrk="1" fontAlgn="auto" hangingPunct="1">
              <a:spcBef>
                <a:spcPct val="30000"/>
              </a:spcBef>
              <a:spcAft>
                <a:spcPct val="30000"/>
              </a:spcAft>
              <a:defRPr/>
            </a:pPr>
            <a:r>
              <a:rPr lang="en-US" altLang="en-US" sz="2600" dirty="0">
                <a:latin typeface="Helvetica" panose="020B0604020202020204" pitchFamily="34" charset="0"/>
                <a:cs typeface="Helvetica" panose="020B0604020202020204" pitchFamily="34" charset="0"/>
              </a:rPr>
              <a:t>Nationally-applicable, career track, voluntary certification programs.</a:t>
            </a:r>
          </a:p>
          <a:p>
            <a:pPr eaLnBrk="1" fontAlgn="auto" hangingPunct="1">
              <a:spcAft>
                <a:spcPct val="30000"/>
              </a:spcAft>
              <a:defRPr/>
            </a:pPr>
            <a:r>
              <a:rPr lang="en-US" altLang="en-US" sz="2600" b="1" dirty="0">
                <a:latin typeface="Helvetica" panose="020B0604020202020204" pitchFamily="34" charset="0"/>
                <a:cs typeface="Helvetica" panose="020B0604020202020204" pitchFamily="34" charset="0"/>
              </a:rPr>
              <a:t>Independent 3</a:t>
            </a:r>
            <a:r>
              <a:rPr lang="en-US" altLang="en-US" sz="2600" b="1" baseline="30000" dirty="0">
                <a:latin typeface="Helvetica" panose="020B0604020202020204" pitchFamily="34" charset="0"/>
                <a:cs typeface="Helvetica" panose="020B0604020202020204" pitchFamily="34" charset="0"/>
              </a:rPr>
              <a:t>rd</a:t>
            </a:r>
            <a:r>
              <a:rPr lang="en-US" altLang="en-US" sz="2600" b="1" dirty="0">
                <a:latin typeface="Helvetica" panose="020B0604020202020204" pitchFamily="34" charset="0"/>
                <a:cs typeface="Helvetica" panose="020B0604020202020204" pitchFamily="34" charset="0"/>
              </a:rPr>
              <a:t> Party Certification - </a:t>
            </a:r>
            <a:r>
              <a:rPr lang="en-US" altLang="en-US" sz="2600" dirty="0">
                <a:latin typeface="Helvetica" panose="020B0604020202020204" pitchFamily="34" charset="0"/>
                <a:cs typeface="Helvetica" panose="020B0604020202020204" pitchFamily="34" charset="0"/>
              </a:rPr>
              <a:t>no training provided.</a:t>
            </a:r>
          </a:p>
          <a:p>
            <a:pPr marL="0" indent="0">
              <a:spcBef>
                <a:spcPct val="30000"/>
              </a:spcBef>
              <a:spcAft>
                <a:spcPct val="30000"/>
              </a:spcAft>
              <a:buNone/>
              <a:defRPr/>
            </a:pPr>
            <a:endParaRPr lang="en-US" altLang="en-US" dirty="0">
              <a:latin typeface="Helvetica" panose="020B0604020202020204" pitchFamily="34" charset="0"/>
              <a:cs typeface="Helvetica" panose="020B0604020202020204" pitchFamily="34" charset="0"/>
            </a:endParaRPr>
          </a:p>
          <a:p>
            <a:pPr eaLnBrk="1" fontAlgn="auto" hangingPunct="1">
              <a:spcBef>
                <a:spcPct val="30000"/>
              </a:spcBef>
              <a:spcAft>
                <a:spcPct val="30000"/>
              </a:spcAft>
              <a:defRPr/>
            </a:pPr>
            <a:endParaRPr lang="en-US" altLang="en-US" dirty="0">
              <a:latin typeface="Helvetica" panose="020B0604020202020204" pitchFamily="34" charset="0"/>
              <a:cs typeface="Helvetica" panose="020B0604020202020204" pitchFamily="34" charset="0"/>
            </a:endParaRPr>
          </a:p>
        </p:txBody>
      </p:sp>
      <p:pic>
        <p:nvPicPr>
          <p:cNvPr id="5129" name="Picture 5" descr="Image result for nspe">
            <a:extLst>
              <a:ext uri="{FF2B5EF4-FFF2-40B4-BE49-F238E27FC236}">
                <a16:creationId xmlns:a16="http://schemas.microsoft.com/office/drawing/2014/main" id="{33E01FD5-9E81-462A-91BA-1DAEA880A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3351"/>
          <a:stretch>
            <a:fillRect/>
          </a:stretch>
        </p:blipFill>
        <p:spPr bwMode="auto">
          <a:xfrm>
            <a:off x="10306844" y="2195512"/>
            <a:ext cx="1116012"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Rectangle 1026">
            <a:extLst>
              <a:ext uri="{FF2B5EF4-FFF2-40B4-BE49-F238E27FC236}">
                <a16:creationId xmlns:a16="http://schemas.microsoft.com/office/drawing/2014/main" id="{864218A2-BC8D-4FC4-984D-3E42D8F793FC}"/>
              </a:ext>
            </a:extLst>
          </p:cNvPr>
          <p:cNvSpPr txBox="1">
            <a:spLocks noChangeArrowheads="1"/>
          </p:cNvSpPr>
          <p:nvPr/>
        </p:nvSpPr>
        <p:spPr bwMode="auto">
          <a:xfrm>
            <a:off x="10143330" y="1736461"/>
            <a:ext cx="1898555" cy="69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2000" b="1" dirty="0">
                <a:solidFill>
                  <a:schemeClr val="accent2"/>
                </a:solidFill>
                <a:latin typeface="Helvetica" panose="020B0604020202020204" pitchFamily="34" charset="0"/>
                <a:cs typeface="Helvetica" panose="020B0604020202020204" pitchFamily="34" charset="0"/>
              </a:rPr>
              <a:t>Founded in 1961</a:t>
            </a:r>
          </a:p>
        </p:txBody>
      </p:sp>
      <p:pic>
        <p:nvPicPr>
          <p:cNvPr id="5131" name="Picture 7" descr="Image result for nicet certification">
            <a:extLst>
              <a:ext uri="{FF2B5EF4-FFF2-40B4-BE49-F238E27FC236}">
                <a16:creationId xmlns:a16="http://schemas.microsoft.com/office/drawing/2014/main" id="{EFBB3BF3-98C5-42C2-AD83-D071BDBDC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6036" y="4586523"/>
            <a:ext cx="1081088"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1026">
            <a:extLst>
              <a:ext uri="{FF2B5EF4-FFF2-40B4-BE49-F238E27FC236}">
                <a16:creationId xmlns:a16="http://schemas.microsoft.com/office/drawing/2014/main" id="{78D15D2C-2D4E-4335-BDB5-1C631EF5261B}"/>
              </a:ext>
            </a:extLst>
          </p:cNvPr>
          <p:cNvSpPr txBox="1">
            <a:spLocks noChangeArrowheads="1"/>
          </p:cNvSpPr>
          <p:nvPr/>
        </p:nvSpPr>
        <p:spPr bwMode="auto">
          <a:xfrm>
            <a:off x="10227750" y="3561225"/>
            <a:ext cx="15859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accent2"/>
                </a:solidFill>
                <a:latin typeface="Helvetica" panose="020B0604020202020204" pitchFamily="34" charset="0"/>
                <a:cs typeface="Helvetica" panose="020B0604020202020204" pitchFamily="34" charset="0"/>
              </a:rPr>
              <a:t>Division of NSPE</a:t>
            </a:r>
          </a:p>
        </p:txBody>
      </p:sp>
      <p:sp>
        <p:nvSpPr>
          <p:cNvPr id="5133" name="Rectangle 1026">
            <a:extLst>
              <a:ext uri="{FF2B5EF4-FFF2-40B4-BE49-F238E27FC236}">
                <a16:creationId xmlns:a16="http://schemas.microsoft.com/office/drawing/2014/main" id="{823BE5B8-B9CE-4B22-AAB8-859B6A70544C}"/>
              </a:ext>
            </a:extLst>
          </p:cNvPr>
          <p:cNvSpPr txBox="1">
            <a:spLocks noChangeArrowheads="1"/>
          </p:cNvSpPr>
          <p:nvPr/>
        </p:nvSpPr>
        <p:spPr bwMode="auto">
          <a:xfrm>
            <a:off x="10227750" y="5712406"/>
            <a:ext cx="13239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2000" b="1" dirty="0">
                <a:solidFill>
                  <a:schemeClr val="accent2"/>
                </a:solidFill>
                <a:latin typeface="Helvetica" panose="020B0604020202020204" pitchFamily="34" charset="0"/>
                <a:cs typeface="Helvetica" panose="020B0604020202020204" pitchFamily="34" charset="0"/>
              </a:rPr>
              <a:t>Not for Profit</a:t>
            </a:r>
          </a:p>
        </p:txBody>
      </p:sp>
      <p:pic>
        <p:nvPicPr>
          <p:cNvPr id="10" name="Picture 9" descr="Logo&#10;&#10;Description automatically generated">
            <a:extLst>
              <a:ext uri="{FF2B5EF4-FFF2-40B4-BE49-F238E27FC236}">
                <a16:creationId xmlns:a16="http://schemas.microsoft.com/office/drawing/2014/main" id="{ABE4D7D2-F0BA-4BD2-B17C-678FF4E86E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2" name="TextBox 1">
            <a:extLst>
              <a:ext uri="{FF2B5EF4-FFF2-40B4-BE49-F238E27FC236}">
                <a16:creationId xmlns:a16="http://schemas.microsoft.com/office/drawing/2014/main" id="{05B9BAC3-BCD5-423A-89EC-E57C66715420}"/>
              </a:ext>
            </a:extLst>
          </p:cNvPr>
          <p:cNvSpPr txBox="1"/>
          <p:nvPr/>
        </p:nvSpPr>
        <p:spPr>
          <a:xfrm>
            <a:off x="10311212" y="6544873"/>
            <a:ext cx="1794675" cy="276999"/>
          </a:xfrm>
          <a:prstGeom prst="rect">
            <a:avLst/>
          </a:prstGeom>
          <a:noFill/>
        </p:spPr>
        <p:txBody>
          <a:bodyPr wrap="square" rtlCol="0">
            <a:spAutoFit/>
          </a:bodyPr>
          <a:lstStyle/>
          <a:p>
            <a:r>
              <a:rPr lang="en-US" sz="1200" dirty="0">
                <a:hlinkClick r:id="rId6"/>
              </a:rPr>
              <a:t>www.nicet.org</a:t>
            </a:r>
            <a:endParaRPr lang="en-US" sz="1200" dirty="0"/>
          </a:p>
        </p:txBody>
      </p:sp>
      <p:sp>
        <p:nvSpPr>
          <p:cNvPr id="3" name="Slide Number Placeholder 2">
            <a:extLst>
              <a:ext uri="{FF2B5EF4-FFF2-40B4-BE49-F238E27FC236}">
                <a16:creationId xmlns:a16="http://schemas.microsoft.com/office/drawing/2014/main" id="{DCF3EF81-C3AB-47FD-84FB-BAF55CEB47D0}"/>
              </a:ext>
            </a:extLst>
          </p:cNvPr>
          <p:cNvSpPr>
            <a:spLocks noGrp="1"/>
          </p:cNvSpPr>
          <p:nvPr>
            <p:ph type="sldNum" sz="quarter" idx="12"/>
          </p:nvPr>
        </p:nvSpPr>
        <p:spPr/>
        <p:txBody>
          <a:bodyPr/>
          <a:lstStyle/>
          <a:p>
            <a:fld id="{3B9CEACF-30DA-4797-97DE-6EB915E189E1}" type="slidenum">
              <a:rPr lang="en-US" smtClean="0"/>
              <a:t>5</a:t>
            </a:fld>
            <a:endParaRPr lang="en-US"/>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itle 1">
            <a:extLst>
              <a:ext uri="{FF2B5EF4-FFF2-40B4-BE49-F238E27FC236}">
                <a16:creationId xmlns:a16="http://schemas.microsoft.com/office/drawing/2014/main" id="{79DD24C1-0A11-4275-9586-C0FF9A2CE2B4}"/>
              </a:ext>
            </a:extLst>
          </p:cNvPr>
          <p:cNvSpPr txBox="1">
            <a:spLocks noChangeArrowheads="1"/>
          </p:cNvSpPr>
          <p:nvPr/>
        </p:nvSpPr>
        <p:spPr bwMode="auto">
          <a:xfrm>
            <a:off x="625476" y="1552579"/>
            <a:ext cx="8382000"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 Soils Modules… </a:t>
            </a:r>
            <a:r>
              <a:rPr lang="en-US" altLang="en-US" sz="2400" b="1" dirty="0">
                <a:latin typeface="Helvetica" panose="020B0604020202020204" pitchFamily="34" charset="0"/>
                <a:cs typeface="Helvetica" panose="020B0604020202020204" pitchFamily="34" charset="0"/>
              </a:rPr>
              <a:t>(continued)</a:t>
            </a:r>
          </a:p>
        </p:txBody>
      </p:sp>
      <p:pic>
        <p:nvPicPr>
          <p:cNvPr id="6" name="Picture 5" descr="Logo&#10;&#10;Description automatically generated">
            <a:extLst>
              <a:ext uri="{FF2B5EF4-FFF2-40B4-BE49-F238E27FC236}">
                <a16:creationId xmlns:a16="http://schemas.microsoft.com/office/drawing/2014/main" id="{A9DBC8D7-C402-4A55-B007-6F780D8DC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8" name="Rectangle 3">
            <a:extLst>
              <a:ext uri="{FF2B5EF4-FFF2-40B4-BE49-F238E27FC236}">
                <a16:creationId xmlns:a16="http://schemas.microsoft.com/office/drawing/2014/main" id="{D9CB782E-98A5-4F3D-94E5-ECBDB6D392DC}"/>
              </a:ext>
            </a:extLst>
          </p:cNvPr>
          <p:cNvSpPr>
            <a:spLocks noGrp="1" noChangeArrowheads="1"/>
          </p:cNvSpPr>
          <p:nvPr>
            <p:ph idx="1"/>
          </p:nvPr>
        </p:nvSpPr>
        <p:spPr>
          <a:xfrm>
            <a:off x="209550" y="2230443"/>
            <a:ext cx="11772900" cy="4679947"/>
          </a:xfrm>
        </p:spPr>
        <p:txBody>
          <a:bodyPr vert="horz" lIns="92075" tIns="46038" rIns="92075" bIns="46038" rtlCol="0">
            <a:normAutofit/>
          </a:bodyPr>
          <a:lstStyle/>
          <a:p>
            <a:pPr lvl="1"/>
            <a:r>
              <a:rPr lang="en-US" altLang="en-US" sz="2200" dirty="0"/>
              <a:t>Specific Gravity of Soil by Water Pycnometer</a:t>
            </a:r>
          </a:p>
          <a:p>
            <a:pPr lvl="1"/>
            <a:r>
              <a:rPr lang="en-US" altLang="en-US" sz="2200" dirty="0"/>
              <a:t>Moisture, Ash, and Organic Matter of Peat and other Organic Soils</a:t>
            </a:r>
          </a:p>
          <a:p>
            <a:pPr lvl="1"/>
            <a:r>
              <a:rPr lang="en-US" altLang="en-US" sz="2200" dirty="0"/>
              <a:t>Laboratory Compaction Characteristics of Soils Using Standard Effort (12,400 ft-lbf/ft</a:t>
            </a:r>
            <a:r>
              <a:rPr lang="en-US" altLang="en-US" sz="2200" baseline="30000" dirty="0"/>
              <a:t>3</a:t>
            </a:r>
            <a:r>
              <a:rPr lang="en-US" altLang="en-US" sz="2200" dirty="0"/>
              <a:t>)</a:t>
            </a:r>
          </a:p>
          <a:p>
            <a:pPr lvl="1"/>
            <a:r>
              <a:rPr lang="en-US" altLang="en-US" sz="2200" dirty="0"/>
              <a:t>Laboratory Compaction Characteristics of Soils Using Modified Effort (56,000 ft-lbf/ft</a:t>
            </a:r>
            <a:r>
              <a:rPr lang="en-US" altLang="en-US" sz="2200" baseline="30000" dirty="0"/>
              <a:t>3</a:t>
            </a:r>
            <a:r>
              <a:rPr lang="en-US" altLang="en-US" sz="2200" dirty="0"/>
              <a:t>)</a:t>
            </a:r>
          </a:p>
          <a:p>
            <a:pPr lvl="1"/>
            <a:r>
              <a:rPr lang="en-US" altLang="en-US" sz="2200" dirty="0"/>
              <a:t>Density and Unit Weight of Soils in Place by Sand-Cone Method</a:t>
            </a:r>
          </a:p>
          <a:p>
            <a:pPr lvl="1"/>
            <a:r>
              <a:rPr lang="en-US" altLang="en-US" sz="2200" dirty="0"/>
              <a:t>In-Place Density and Moisture Content of Soil and Soils-Aggregate by Nuclear Method (Shallow Depth)</a:t>
            </a:r>
          </a:p>
          <a:p>
            <a:pPr lvl="1"/>
            <a:r>
              <a:rPr lang="en-US" altLang="en-US" sz="2200" dirty="0"/>
              <a:t>Correction of Unit Weight and Water Content for Soils Containing Oversize Particles</a:t>
            </a:r>
          </a:p>
          <a:p>
            <a:pPr lvl="1"/>
            <a:r>
              <a:rPr lang="en-US" altLang="en-US" sz="2200" dirty="0"/>
              <a:t>California Bearing Ratio (CBR) of Laboratory Compacted Soils</a:t>
            </a:r>
          </a:p>
          <a:p>
            <a:pPr lvl="1"/>
            <a:r>
              <a:rPr lang="en-US" altLang="en-US" sz="2200" dirty="0"/>
              <a:t>Unconfined Compressive Strength of Cohesive Soils.</a:t>
            </a:r>
          </a:p>
          <a:p>
            <a:pPr lvl="1"/>
            <a:r>
              <a:rPr lang="en-US" altLang="en-US" sz="2200" dirty="0"/>
              <a:t>Soil Compaction Determination at Shallow Depths Using 5-lb (2.3 kg) Dynamic Cone Penetrometer</a:t>
            </a:r>
          </a:p>
          <a:p>
            <a:pPr marL="0" indent="0">
              <a:spcBef>
                <a:spcPct val="30000"/>
              </a:spcBef>
              <a:spcAft>
                <a:spcPct val="30000"/>
              </a:spcAft>
              <a:buNone/>
            </a:pPr>
            <a:endParaRPr lang="en-US" altLang="en-US"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E90357C4-4598-47C1-8007-29F25EC4D435}"/>
              </a:ext>
            </a:extLst>
          </p:cNvPr>
          <p:cNvSpPr txBox="1"/>
          <p:nvPr/>
        </p:nvSpPr>
        <p:spPr>
          <a:xfrm>
            <a:off x="8392542" y="6321394"/>
            <a:ext cx="6102626" cy="369332"/>
          </a:xfrm>
          <a:prstGeom prst="rect">
            <a:avLst/>
          </a:prstGeom>
          <a:noFill/>
        </p:spPr>
        <p:txBody>
          <a:bodyPr wrap="square">
            <a:spAutoFit/>
          </a:bodyPr>
          <a:lstStyle/>
          <a:p>
            <a:r>
              <a:rPr lang="en-US" dirty="0">
                <a:hlinkClick r:id="rId4"/>
              </a:rPr>
              <a:t>Performance Examinations</a:t>
            </a:r>
            <a:endParaRPr lang="en-US" dirty="0"/>
          </a:p>
        </p:txBody>
      </p:sp>
      <p:sp>
        <p:nvSpPr>
          <p:cNvPr id="2" name="Slide Number Placeholder 1">
            <a:extLst>
              <a:ext uri="{FF2B5EF4-FFF2-40B4-BE49-F238E27FC236}">
                <a16:creationId xmlns:a16="http://schemas.microsoft.com/office/drawing/2014/main" id="{00A18D31-122E-4178-9928-104CEE266768}"/>
              </a:ext>
            </a:extLst>
          </p:cNvPr>
          <p:cNvSpPr>
            <a:spLocks noGrp="1"/>
          </p:cNvSpPr>
          <p:nvPr>
            <p:ph type="sldNum" sz="quarter" idx="12"/>
          </p:nvPr>
        </p:nvSpPr>
        <p:spPr/>
        <p:txBody>
          <a:bodyPr/>
          <a:lstStyle/>
          <a:p>
            <a:fld id="{3B9CEACF-30DA-4797-97DE-6EB915E189E1}" type="slidenum">
              <a:rPr lang="en-US" smtClean="0"/>
              <a:t>50</a:t>
            </a:fld>
            <a:endParaRPr lang="en-US"/>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itle 1">
            <a:extLst>
              <a:ext uri="{FF2B5EF4-FFF2-40B4-BE49-F238E27FC236}">
                <a16:creationId xmlns:a16="http://schemas.microsoft.com/office/drawing/2014/main" id="{E036B0AF-B4D9-434E-B168-98B5B9160DD5}"/>
              </a:ext>
            </a:extLst>
          </p:cNvPr>
          <p:cNvSpPr txBox="1">
            <a:spLocks noChangeArrowheads="1"/>
          </p:cNvSpPr>
          <p:nvPr/>
        </p:nvSpPr>
        <p:spPr bwMode="auto">
          <a:xfrm>
            <a:off x="828676" y="1709737"/>
            <a:ext cx="83820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 Aggregates Modules…</a:t>
            </a:r>
          </a:p>
        </p:txBody>
      </p:sp>
      <p:pic>
        <p:nvPicPr>
          <p:cNvPr id="6" name="Picture 5" descr="Logo&#10;&#10;Description automatically generated">
            <a:extLst>
              <a:ext uri="{FF2B5EF4-FFF2-40B4-BE49-F238E27FC236}">
                <a16:creationId xmlns:a16="http://schemas.microsoft.com/office/drawing/2014/main" id="{5DEB8A27-03B6-42B5-B8EA-30F5097B0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8" name="Rectangle 3">
            <a:extLst>
              <a:ext uri="{FF2B5EF4-FFF2-40B4-BE49-F238E27FC236}">
                <a16:creationId xmlns:a16="http://schemas.microsoft.com/office/drawing/2014/main" id="{EBC1C4AE-72B2-425F-842B-7B8E82C7380C}"/>
              </a:ext>
            </a:extLst>
          </p:cNvPr>
          <p:cNvSpPr>
            <a:spLocks noGrp="1" noChangeArrowheads="1"/>
          </p:cNvSpPr>
          <p:nvPr>
            <p:ph idx="1"/>
          </p:nvPr>
        </p:nvSpPr>
        <p:spPr>
          <a:xfrm>
            <a:off x="397670" y="2471738"/>
            <a:ext cx="11387136" cy="3759729"/>
          </a:xfrm>
        </p:spPr>
        <p:txBody>
          <a:bodyPr vert="horz" lIns="92075" tIns="46038" rIns="92075" bIns="46038" rtlCol="0">
            <a:normAutofit/>
          </a:bodyPr>
          <a:lstStyle/>
          <a:p>
            <a:pPr lvl="1"/>
            <a:r>
              <a:rPr lang="en-US" altLang="en-US" dirty="0"/>
              <a:t>Reducing Samples of Aggregate to Testing Size</a:t>
            </a:r>
          </a:p>
          <a:p>
            <a:pPr lvl="1"/>
            <a:r>
              <a:rPr lang="en-US" altLang="en-US" dirty="0"/>
              <a:t>Surface Moisture in Fine Aggregate</a:t>
            </a:r>
          </a:p>
          <a:p>
            <a:pPr lvl="1"/>
            <a:r>
              <a:rPr lang="en-US" altLang="en-US" dirty="0"/>
              <a:t>Total Evaporable Moisture Content of Aggregate by Drying</a:t>
            </a:r>
          </a:p>
          <a:p>
            <a:pPr lvl="1"/>
            <a:r>
              <a:rPr lang="en-US" altLang="en-US" dirty="0"/>
              <a:t>Liquid Limit, Plastic Limit, and Plasticity Index – one &amp; multi point</a:t>
            </a:r>
          </a:p>
          <a:p>
            <a:pPr lvl="1"/>
            <a:r>
              <a:rPr lang="en-US" altLang="en-US" dirty="0"/>
              <a:t>Sand Equivalent Value of Soils &amp; Fine Aggregates</a:t>
            </a:r>
          </a:p>
          <a:p>
            <a:pPr lvl="1"/>
            <a:r>
              <a:rPr lang="en-US" altLang="en-US" dirty="0"/>
              <a:t>Material Finer than 75-um (No. 200) Sieve in Mineral Aggregates by Washing</a:t>
            </a:r>
          </a:p>
          <a:p>
            <a:pPr lvl="1"/>
            <a:r>
              <a:rPr lang="en-US" altLang="en-US" dirty="0"/>
              <a:t>Sieve Analysis of Fine and Coarse Aggregates</a:t>
            </a:r>
          </a:p>
          <a:p>
            <a:pPr lvl="1"/>
            <a:r>
              <a:rPr lang="en-US" altLang="en-US" dirty="0"/>
              <a:t>Bulk Density (Unit Weight) and Voids in Aggregate</a:t>
            </a:r>
          </a:p>
          <a:p>
            <a:pPr lvl="1"/>
            <a:r>
              <a:rPr lang="en-US" altLang="en-US" dirty="0"/>
              <a:t>Relative Density (Specific Gravity) and Absorption of Coarse Aggregates</a:t>
            </a:r>
          </a:p>
        </p:txBody>
      </p:sp>
      <p:sp>
        <p:nvSpPr>
          <p:cNvPr id="7" name="TextBox 6">
            <a:extLst>
              <a:ext uri="{FF2B5EF4-FFF2-40B4-BE49-F238E27FC236}">
                <a16:creationId xmlns:a16="http://schemas.microsoft.com/office/drawing/2014/main" id="{02DD8863-00E7-458D-87DD-20297272E100}"/>
              </a:ext>
            </a:extLst>
          </p:cNvPr>
          <p:cNvSpPr txBox="1"/>
          <p:nvPr/>
        </p:nvSpPr>
        <p:spPr>
          <a:xfrm>
            <a:off x="9140687" y="6046801"/>
            <a:ext cx="6102626" cy="369332"/>
          </a:xfrm>
          <a:prstGeom prst="rect">
            <a:avLst/>
          </a:prstGeom>
          <a:noFill/>
        </p:spPr>
        <p:txBody>
          <a:bodyPr wrap="square">
            <a:spAutoFit/>
          </a:bodyPr>
          <a:lstStyle/>
          <a:p>
            <a:r>
              <a:rPr lang="en-US" dirty="0">
                <a:hlinkClick r:id="rId4"/>
              </a:rPr>
              <a:t>Performance Examinations</a:t>
            </a:r>
            <a:endParaRPr lang="en-US" dirty="0"/>
          </a:p>
        </p:txBody>
      </p:sp>
      <p:sp>
        <p:nvSpPr>
          <p:cNvPr id="2" name="Slide Number Placeholder 1">
            <a:extLst>
              <a:ext uri="{FF2B5EF4-FFF2-40B4-BE49-F238E27FC236}">
                <a16:creationId xmlns:a16="http://schemas.microsoft.com/office/drawing/2014/main" id="{66728BED-620D-427F-A47F-6FE692473206}"/>
              </a:ext>
            </a:extLst>
          </p:cNvPr>
          <p:cNvSpPr>
            <a:spLocks noGrp="1"/>
          </p:cNvSpPr>
          <p:nvPr>
            <p:ph type="sldNum" sz="quarter" idx="12"/>
          </p:nvPr>
        </p:nvSpPr>
        <p:spPr/>
        <p:txBody>
          <a:bodyPr/>
          <a:lstStyle/>
          <a:p>
            <a:fld id="{3B9CEACF-30DA-4797-97DE-6EB915E189E1}" type="slidenum">
              <a:rPr lang="en-US" smtClean="0"/>
              <a:t>51</a:t>
            </a:fld>
            <a:endParaRPr lang="en-US"/>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tle 1">
            <a:extLst>
              <a:ext uri="{FF2B5EF4-FFF2-40B4-BE49-F238E27FC236}">
                <a16:creationId xmlns:a16="http://schemas.microsoft.com/office/drawing/2014/main" id="{E2B2E20B-C52F-4018-A679-A580EE9ABC4F}"/>
              </a:ext>
            </a:extLst>
          </p:cNvPr>
          <p:cNvSpPr txBox="1">
            <a:spLocks noChangeArrowheads="1"/>
          </p:cNvSpPr>
          <p:nvPr/>
        </p:nvSpPr>
        <p:spPr bwMode="auto">
          <a:xfrm>
            <a:off x="757238" y="1758950"/>
            <a:ext cx="838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 Aggregates Modules… </a:t>
            </a:r>
            <a:r>
              <a:rPr lang="en-US" altLang="en-US" sz="2400" b="1" dirty="0">
                <a:latin typeface="Helvetica" panose="020B0604020202020204" pitchFamily="34" charset="0"/>
                <a:cs typeface="Helvetica" panose="020B0604020202020204" pitchFamily="34" charset="0"/>
              </a:rPr>
              <a:t>(continued)</a:t>
            </a:r>
          </a:p>
        </p:txBody>
      </p:sp>
      <p:pic>
        <p:nvPicPr>
          <p:cNvPr id="6" name="Picture 5" descr="Logo&#10;&#10;Description automatically generated">
            <a:extLst>
              <a:ext uri="{FF2B5EF4-FFF2-40B4-BE49-F238E27FC236}">
                <a16:creationId xmlns:a16="http://schemas.microsoft.com/office/drawing/2014/main" id="{41065F01-5745-42A3-9574-533AF971A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8" name="Rectangle 3">
            <a:extLst>
              <a:ext uri="{FF2B5EF4-FFF2-40B4-BE49-F238E27FC236}">
                <a16:creationId xmlns:a16="http://schemas.microsoft.com/office/drawing/2014/main" id="{39ADB694-1D8A-4E10-9464-E01BA3DD0CA8}"/>
              </a:ext>
            </a:extLst>
          </p:cNvPr>
          <p:cNvSpPr>
            <a:spLocks noGrp="1" noChangeArrowheads="1"/>
          </p:cNvSpPr>
          <p:nvPr>
            <p:ph idx="1"/>
          </p:nvPr>
        </p:nvSpPr>
        <p:spPr>
          <a:xfrm>
            <a:off x="409575" y="2566192"/>
            <a:ext cx="11372849" cy="4041774"/>
          </a:xfrm>
        </p:spPr>
        <p:txBody>
          <a:bodyPr vert="horz" lIns="92075" tIns="46038" rIns="92075" bIns="46038" rtlCol="0">
            <a:normAutofit/>
          </a:bodyPr>
          <a:lstStyle/>
          <a:p>
            <a:pPr lvl="1"/>
            <a:r>
              <a:rPr lang="en-US" altLang="en-US" dirty="0"/>
              <a:t>Relative Density (Specific Gravity) and Absorption of Fine Aggregates</a:t>
            </a:r>
          </a:p>
          <a:p>
            <a:pPr lvl="1"/>
            <a:r>
              <a:rPr lang="en-US" altLang="en-US" dirty="0"/>
              <a:t>Flat Particles, Elongated Particles. Or Flat and Elongated Particles in Coarse Aggregates</a:t>
            </a:r>
          </a:p>
          <a:p>
            <a:pPr lvl="1"/>
            <a:r>
              <a:rPr lang="en-US" altLang="en-US" dirty="0"/>
              <a:t>Clay lumps &amp; Friable Particles in Aggregates</a:t>
            </a:r>
          </a:p>
          <a:p>
            <a:pPr lvl="1"/>
            <a:r>
              <a:rPr lang="en-US" altLang="en-US" dirty="0"/>
              <a:t>Lightweight Particles in Aggregate</a:t>
            </a:r>
          </a:p>
          <a:p>
            <a:pPr lvl="1"/>
            <a:r>
              <a:rPr lang="en-US" altLang="en-US" dirty="0"/>
              <a:t>Soundness of Aggregates by Use of Sodium Sulphate or Magnesium Sulphate</a:t>
            </a:r>
          </a:p>
          <a:p>
            <a:pPr lvl="1"/>
            <a:r>
              <a:rPr lang="en-US" altLang="en-US" dirty="0"/>
              <a:t>Organic Impurities in Fine Aggregates for Concrete</a:t>
            </a:r>
          </a:p>
          <a:p>
            <a:pPr lvl="1"/>
            <a:r>
              <a:rPr lang="en-US" altLang="en-US" dirty="0"/>
              <a:t>Resistance to Degradation of Small-Size Coarse Aggregates by Abrasion and Impact in the Los Angeles Machine</a:t>
            </a:r>
          </a:p>
          <a:p>
            <a:pPr lvl="1"/>
            <a:r>
              <a:rPr lang="en-US" altLang="en-US" dirty="0"/>
              <a:t>Uncompacted Void Content of Fine Aggregate</a:t>
            </a:r>
          </a:p>
          <a:p>
            <a:pPr marL="0" indent="0">
              <a:spcBef>
                <a:spcPct val="30000"/>
              </a:spcBef>
              <a:spcAft>
                <a:spcPct val="30000"/>
              </a:spcAft>
              <a:buNone/>
            </a:pPr>
            <a:endParaRPr lang="en-US" altLang="en-US"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4DC05817-0AE7-4B8F-A4EA-E568900C8226}"/>
              </a:ext>
            </a:extLst>
          </p:cNvPr>
          <p:cNvSpPr txBox="1"/>
          <p:nvPr/>
        </p:nvSpPr>
        <p:spPr>
          <a:xfrm>
            <a:off x="8945423" y="6110723"/>
            <a:ext cx="6102626" cy="369332"/>
          </a:xfrm>
          <a:prstGeom prst="rect">
            <a:avLst/>
          </a:prstGeom>
          <a:noFill/>
        </p:spPr>
        <p:txBody>
          <a:bodyPr wrap="square">
            <a:spAutoFit/>
          </a:bodyPr>
          <a:lstStyle/>
          <a:p>
            <a:r>
              <a:rPr lang="en-US" dirty="0">
                <a:hlinkClick r:id="rId4"/>
              </a:rPr>
              <a:t>Performance Examinations</a:t>
            </a:r>
            <a:endParaRPr lang="en-US" dirty="0"/>
          </a:p>
        </p:txBody>
      </p:sp>
      <p:sp>
        <p:nvSpPr>
          <p:cNvPr id="2" name="Slide Number Placeholder 1">
            <a:extLst>
              <a:ext uri="{FF2B5EF4-FFF2-40B4-BE49-F238E27FC236}">
                <a16:creationId xmlns:a16="http://schemas.microsoft.com/office/drawing/2014/main" id="{8543688D-FB27-459E-9252-06A2FF840B50}"/>
              </a:ext>
            </a:extLst>
          </p:cNvPr>
          <p:cNvSpPr>
            <a:spLocks noGrp="1"/>
          </p:cNvSpPr>
          <p:nvPr>
            <p:ph type="sldNum" sz="quarter" idx="12"/>
          </p:nvPr>
        </p:nvSpPr>
        <p:spPr/>
        <p:txBody>
          <a:bodyPr/>
          <a:lstStyle/>
          <a:p>
            <a:fld id="{3B9CEACF-30DA-4797-97DE-6EB915E189E1}" type="slidenum">
              <a:rPr lang="en-US" smtClean="0"/>
              <a:t>52</a:t>
            </a:fld>
            <a:endParaRPr lang="en-US"/>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98E5D40-F3EA-4487-8DF6-656A4432E6C1}"/>
              </a:ext>
            </a:extLst>
          </p:cNvPr>
          <p:cNvSpPr txBox="1">
            <a:spLocks/>
          </p:cNvSpPr>
          <p:nvPr/>
        </p:nvSpPr>
        <p:spPr>
          <a:xfrm>
            <a:off x="2302810" y="1581449"/>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2"/>
                </a:solidFill>
                <a:effectLst>
                  <a:outerShdw blurRad="88900" dist="38100" dir="5400000" algn="ctr" rotWithShape="0">
                    <a:schemeClr val="tx1">
                      <a:alpha val="27000"/>
                    </a:schemeClr>
                  </a:outerShdw>
                </a:effectLst>
                <a:latin typeface="+mj-lt"/>
                <a:ea typeface="+mj-ea"/>
                <a:cs typeface="+mj-cs"/>
              </a:defRPr>
            </a:lvl1pPr>
          </a:lstStyle>
          <a:p>
            <a:r>
              <a:rPr lang="en-US" b="1" dirty="0">
                <a:solidFill>
                  <a:srgbClr val="006CA3"/>
                </a:solidFill>
                <a:effectLst/>
                <a:cs typeface="Arial" panose="020B0604020202020204" pitchFamily="34" charset="0"/>
              </a:rPr>
              <a:t>Questions?</a:t>
            </a:r>
          </a:p>
        </p:txBody>
      </p:sp>
      <p:sp>
        <p:nvSpPr>
          <p:cNvPr id="7" name="AutoShape 4">
            <a:extLst>
              <a:ext uri="{FF2B5EF4-FFF2-40B4-BE49-F238E27FC236}">
                <a16:creationId xmlns:a16="http://schemas.microsoft.com/office/drawing/2014/main" id="{02230F1E-922D-445B-821A-9AE767F0988E}"/>
              </a:ext>
            </a:extLst>
          </p:cNvPr>
          <p:cNvSpPr>
            <a:spLocks noChangeAspect="1" noChangeArrowheads="1"/>
          </p:cNvSpPr>
          <p:nvPr/>
        </p:nvSpPr>
        <p:spPr bwMode="auto">
          <a:xfrm>
            <a:off x="1530803" y="5040644"/>
            <a:ext cx="666750" cy="666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Logo&#10;&#10;Description automatically generated">
            <a:extLst>
              <a:ext uri="{FF2B5EF4-FFF2-40B4-BE49-F238E27FC236}">
                <a16:creationId xmlns:a16="http://schemas.microsoft.com/office/drawing/2014/main" id="{C7052641-C5E6-48BC-973C-BBB923633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425" y="235456"/>
            <a:ext cx="1794675" cy="1325563"/>
          </a:xfrm>
          <a:prstGeom prst="rect">
            <a:avLst/>
          </a:prstGeom>
        </p:spPr>
      </p:pic>
      <p:sp>
        <p:nvSpPr>
          <p:cNvPr id="5" name="Rectangle 4">
            <a:extLst>
              <a:ext uri="{FF2B5EF4-FFF2-40B4-BE49-F238E27FC236}">
                <a16:creationId xmlns:a16="http://schemas.microsoft.com/office/drawing/2014/main" id="{F9671945-4214-4531-9D8B-FEE512C41A59}"/>
              </a:ext>
            </a:extLst>
          </p:cNvPr>
          <p:cNvSpPr/>
          <p:nvPr/>
        </p:nvSpPr>
        <p:spPr>
          <a:xfrm>
            <a:off x="659348" y="2770557"/>
            <a:ext cx="4526110" cy="1323439"/>
          </a:xfrm>
          <a:prstGeom prst="rect">
            <a:avLst/>
          </a:prstGeom>
        </p:spPr>
        <p:txBody>
          <a:bodyPr wrap="square">
            <a:spAutoFit/>
          </a:bodyPr>
          <a:lstStyle/>
          <a:p>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John W. Quidley</a:t>
            </a:r>
            <a:endParaRPr lang="en-US" sz="1600" dirty="0">
              <a:latin typeface="Arial" panose="020B0604020202020204" pitchFamily="34" charset="0"/>
              <a:ea typeface="Calibri" panose="020F0502020204030204" pitchFamily="34" charset="0"/>
              <a:cs typeface="Arial" panose="020B0604020202020204" pitchFamily="34" charset="0"/>
            </a:endParaRPr>
          </a:p>
          <a:p>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President, Caliber Consulting Services LLC</a:t>
            </a:r>
            <a:endParaRPr lang="en-US" sz="1600" dirty="0">
              <a:latin typeface="Arial" panose="020B0604020202020204" pitchFamily="34" charset="0"/>
              <a:ea typeface="Calibri" panose="020F0502020204030204" pitchFamily="34" charset="0"/>
              <a:cs typeface="Arial" panose="020B0604020202020204" pitchFamily="34" charset="0"/>
            </a:endParaRPr>
          </a:p>
          <a:p>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Office: 833-407-1064</a:t>
            </a:r>
            <a:endParaRPr lang="en-US" sz="1600" dirty="0">
              <a:latin typeface="Arial" panose="020B0604020202020204" pitchFamily="34" charset="0"/>
              <a:ea typeface="Calibri" panose="020F0502020204030204" pitchFamily="34" charset="0"/>
              <a:cs typeface="Arial" panose="020B0604020202020204" pitchFamily="34" charset="0"/>
            </a:endParaRPr>
          </a:p>
          <a:p>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Email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hlinkClick r:id="rId4"/>
              </a:rPr>
              <a:t>jquidley@c2serv.com</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Website </a:t>
            </a:r>
            <a:r>
              <a:rPr lang="en-US" sz="1600"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www.caliberconsultingservices.com</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
            <a:extLst>
              <a:ext uri="{FF2B5EF4-FFF2-40B4-BE49-F238E27FC236}">
                <a16:creationId xmlns:a16="http://schemas.microsoft.com/office/drawing/2014/main" id="{03D19A27-6719-443B-974B-79C95A209C0A}"/>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841190" y="5040644"/>
            <a:ext cx="4643782" cy="887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77D5F8F-E555-4126-823E-091B9F229000}"/>
              </a:ext>
            </a:extLst>
          </p:cNvPr>
          <p:cNvSpPr/>
          <p:nvPr/>
        </p:nvSpPr>
        <p:spPr>
          <a:xfrm>
            <a:off x="6841190" y="2770557"/>
            <a:ext cx="6096000" cy="2031325"/>
          </a:xfrm>
          <a:prstGeom prst="rect">
            <a:avLst/>
          </a:prstGeom>
        </p:spPr>
        <p:txBody>
          <a:bodyPr>
            <a:spAutoFi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Sara B. Clark</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Manager, Certification Program Development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1420 King Street, Alexandria VA 22314-2794</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Toll-free: (888) 476-4238 x119</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Local: (703) 548-1518 x119</a:t>
            </a:r>
          </a:p>
          <a:p>
            <a:r>
              <a:rPr lang="en-US" dirty="0">
                <a:latin typeface="Calibri" panose="020F0502020204030204" pitchFamily="34" charset="0"/>
                <a:ea typeface="Calibri" panose="020F0502020204030204" pitchFamily="34" charset="0"/>
                <a:cs typeface="Times New Roman" panose="02020603050405020304" pitchFamily="18" charset="0"/>
                <a:hlinkClick r:id="rId8"/>
              </a:rPr>
              <a:t>sclark@nicet.org</a:t>
            </a:r>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u="sng" dirty="0">
                <a:latin typeface="Calibri" panose="020F0502020204030204" pitchFamily="34"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www.nicet.org</a:t>
            </a:r>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2F6A44D-DD98-4EE0-A15C-96601978D102}"/>
              </a:ext>
            </a:extLst>
          </p:cNvPr>
          <p:cNvSpPr>
            <a:spLocks noGrp="1"/>
          </p:cNvSpPr>
          <p:nvPr>
            <p:ph type="sldNum" sz="quarter" idx="12"/>
          </p:nvPr>
        </p:nvSpPr>
        <p:spPr/>
        <p:txBody>
          <a:bodyPr/>
          <a:lstStyle/>
          <a:p>
            <a:fld id="{3B9CEACF-30DA-4797-97DE-6EB915E189E1}" type="slidenum">
              <a:rPr lang="en-US" smtClean="0"/>
              <a:t>53</a:t>
            </a:fld>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6E9BBDE6-BF35-4A6A-8784-A9171B5137DC}"/>
              </a:ext>
            </a:extLst>
          </p:cNvPr>
          <p:cNvPicPr/>
          <p:nvPr/>
        </p:nvPicPr>
        <p:blipFill rotWithShape="1">
          <a:blip r:embed="rId10">
            <a:extLst>
              <a:ext uri="{28A0092B-C50C-407E-A947-70E740481C1C}">
                <a14:useLocalDpi xmlns:a14="http://schemas.microsoft.com/office/drawing/2010/main" val="0"/>
              </a:ext>
            </a:extLst>
          </a:blip>
          <a:srcRect t="44742" r="48801"/>
          <a:stretch/>
        </p:blipFill>
        <p:spPr bwMode="auto">
          <a:xfrm>
            <a:off x="1275590" y="4240582"/>
            <a:ext cx="2847975" cy="15881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8516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E36A8FE4-9257-4DBB-9A59-5BB7979B47AE}"/>
              </a:ext>
            </a:extLst>
          </p:cNvPr>
          <p:cNvSpPr>
            <a:spLocks noGrp="1" noChangeArrowheads="1"/>
          </p:cNvSpPr>
          <p:nvPr>
            <p:ph idx="1"/>
          </p:nvPr>
        </p:nvSpPr>
        <p:spPr>
          <a:xfrm>
            <a:off x="394447" y="2195514"/>
            <a:ext cx="11403106" cy="4794251"/>
          </a:xfrm>
        </p:spPr>
        <p:txBody>
          <a:bodyPr vert="horz" lIns="92075" tIns="46038" rIns="92075" bIns="46038" rtlCol="0">
            <a:normAutofit/>
          </a:bodyPr>
          <a:lstStyle/>
          <a:p>
            <a:pPr marL="0" indent="0">
              <a:buNone/>
              <a:defRPr/>
            </a:pPr>
            <a:r>
              <a:rPr lang="en-US" sz="2400" b="1" dirty="0">
                <a:latin typeface="Helvetica" panose="020B0604020202020204" pitchFamily="34" charset="0"/>
                <a:cs typeface="Helvetica" panose="020B0604020202020204" pitchFamily="34" charset="0"/>
              </a:rPr>
              <a:t>Civil Engineering Technology</a:t>
            </a:r>
            <a:endParaRPr lang="en-US" sz="2400" dirty="0">
              <a:latin typeface="Helvetica" panose="020B0604020202020204" pitchFamily="34" charset="0"/>
              <a:cs typeface="Helvetica" panose="020B0604020202020204" pitchFamily="34" charset="0"/>
            </a:endParaRPr>
          </a:p>
          <a:p>
            <a:pPr lvl="1">
              <a:buFont typeface="Wingdings" panose="05000000000000000000" pitchFamily="2" charset="2"/>
              <a:buChar char="v"/>
              <a:defRPr/>
            </a:pPr>
            <a:r>
              <a:rPr lang="en-US" b="1" dirty="0">
                <a:latin typeface="Helvetica" panose="020B0604020202020204" pitchFamily="34" charset="0"/>
                <a:cs typeface="Helvetica" panose="020B0604020202020204" pitchFamily="34" charset="0"/>
              </a:rPr>
              <a:t>Construction Materials Testing </a:t>
            </a:r>
            <a:r>
              <a:rPr lang="en-US" sz="2000" b="1" dirty="0">
                <a:latin typeface="Helvetica" panose="020B0604020202020204" pitchFamily="34" charset="0"/>
                <a:cs typeface="Helvetica" panose="020B0604020202020204" pitchFamily="34" charset="0"/>
              </a:rPr>
              <a:t>(with optional Performance Examinations)</a:t>
            </a:r>
          </a:p>
          <a:p>
            <a:pPr lvl="3">
              <a:defRPr/>
            </a:pPr>
            <a:r>
              <a:rPr lang="en-US" b="1" dirty="0">
                <a:latin typeface="Helvetica" panose="020B0604020202020204" pitchFamily="34" charset="0"/>
                <a:cs typeface="Helvetica" panose="020B0604020202020204" pitchFamily="34" charset="0"/>
                <a:hlinkClick r:id="rId3"/>
              </a:rPr>
              <a:t>Asphalt</a:t>
            </a:r>
            <a:endParaRPr lang="en-US" b="1" dirty="0">
              <a:latin typeface="Helvetica" panose="020B0604020202020204" pitchFamily="34" charset="0"/>
              <a:cs typeface="Helvetica" panose="020B0604020202020204" pitchFamily="34" charset="0"/>
            </a:endParaRPr>
          </a:p>
          <a:p>
            <a:pPr lvl="3">
              <a:defRPr/>
            </a:pPr>
            <a:r>
              <a:rPr lang="en-US" b="1" dirty="0">
                <a:latin typeface="Helvetica" panose="020B0604020202020204" pitchFamily="34" charset="0"/>
                <a:cs typeface="Helvetica" panose="020B0604020202020204" pitchFamily="34" charset="0"/>
                <a:hlinkClick r:id="rId4"/>
              </a:rPr>
              <a:t>Concrete</a:t>
            </a:r>
            <a:endParaRPr lang="en-US" b="1" dirty="0">
              <a:latin typeface="Helvetica" panose="020B0604020202020204" pitchFamily="34" charset="0"/>
              <a:cs typeface="Helvetica" panose="020B0604020202020204" pitchFamily="34" charset="0"/>
            </a:endParaRPr>
          </a:p>
          <a:p>
            <a:pPr lvl="3">
              <a:defRPr/>
            </a:pPr>
            <a:r>
              <a:rPr lang="en-US" b="1" dirty="0">
                <a:latin typeface="Helvetica" panose="020B0604020202020204" pitchFamily="34" charset="0"/>
                <a:cs typeface="Helvetica" panose="020B0604020202020204" pitchFamily="34" charset="0"/>
                <a:hlinkClick r:id="rId5"/>
              </a:rPr>
              <a:t>Soils</a:t>
            </a:r>
            <a:endParaRPr lang="en-US" b="1" dirty="0">
              <a:latin typeface="Helvetica" panose="020B0604020202020204" pitchFamily="34" charset="0"/>
              <a:cs typeface="Helvetica" panose="020B0604020202020204" pitchFamily="34" charset="0"/>
            </a:endParaRPr>
          </a:p>
          <a:p>
            <a:pPr lvl="1">
              <a:buFont typeface="Wingdings" panose="05000000000000000000" pitchFamily="2" charset="2"/>
              <a:buChar char="v"/>
              <a:defRPr/>
            </a:pPr>
            <a:r>
              <a:rPr lang="en-US" b="1" dirty="0">
                <a:latin typeface="Helvetica" panose="020B0604020202020204" pitchFamily="34" charset="0"/>
                <a:cs typeface="Helvetica" panose="020B0604020202020204" pitchFamily="34" charset="0"/>
              </a:rPr>
              <a:t>Transportation Construction Inspection</a:t>
            </a:r>
          </a:p>
          <a:p>
            <a:pPr lvl="3">
              <a:defRPr/>
            </a:pPr>
            <a:r>
              <a:rPr lang="en-US" b="1" dirty="0">
                <a:latin typeface="Helvetica" panose="020B0604020202020204" pitchFamily="34" charset="0"/>
                <a:cs typeface="Helvetica" panose="020B0604020202020204" pitchFamily="34" charset="0"/>
                <a:hlinkClick r:id="rId6"/>
              </a:rPr>
              <a:t>Highway Construction Inspection</a:t>
            </a:r>
            <a:endParaRPr lang="en-US" b="1" dirty="0">
              <a:latin typeface="Helvetica" panose="020B0604020202020204" pitchFamily="34" charset="0"/>
              <a:cs typeface="Helvetica" panose="020B0604020202020204" pitchFamily="34" charset="0"/>
            </a:endParaRPr>
          </a:p>
          <a:p>
            <a:pPr marL="0" indent="0">
              <a:buNone/>
              <a:defRPr/>
            </a:pPr>
            <a:r>
              <a:rPr lang="en-US" sz="2400" b="1" dirty="0">
                <a:latin typeface="Helvetica" panose="020B0604020202020204" pitchFamily="34" charset="0"/>
                <a:cs typeface="Helvetica" panose="020B0604020202020204" pitchFamily="34" charset="0"/>
              </a:rPr>
              <a:t>Electrical &amp; Mechanical Engineering Technology</a:t>
            </a:r>
            <a:endParaRPr lang="en-US" sz="2400" dirty="0">
              <a:latin typeface="Helvetica" panose="020B0604020202020204" pitchFamily="34" charset="0"/>
              <a:cs typeface="Helvetica" panose="020B0604020202020204" pitchFamily="34" charset="0"/>
            </a:endParaRPr>
          </a:p>
          <a:p>
            <a:pPr lvl="1">
              <a:buFont typeface="Wingdings" panose="05000000000000000000" pitchFamily="2" charset="2"/>
              <a:buChar char="v"/>
              <a:defRPr/>
            </a:pPr>
            <a:r>
              <a:rPr lang="en-US" sz="1800" b="1" dirty="0">
                <a:latin typeface="Helvetica" panose="020B0604020202020204" pitchFamily="34" charset="0"/>
                <a:cs typeface="Helvetica" panose="020B0604020202020204" pitchFamily="34" charset="0"/>
                <a:hlinkClick r:id="rId7"/>
              </a:rPr>
              <a:t>Electrical Power Testing</a:t>
            </a:r>
            <a:endParaRPr lang="en-US" sz="1800" b="1" dirty="0">
              <a:latin typeface="Helvetica" panose="020B0604020202020204" pitchFamily="34" charset="0"/>
              <a:cs typeface="Helvetica" panose="020B0604020202020204" pitchFamily="34" charset="0"/>
            </a:endParaRPr>
          </a:p>
          <a:p>
            <a:pPr lvl="1">
              <a:buFont typeface="Wingdings" panose="05000000000000000000" pitchFamily="2" charset="2"/>
              <a:buChar char="v"/>
              <a:defRPr/>
            </a:pPr>
            <a:r>
              <a:rPr lang="en-US" sz="1800" b="1" dirty="0">
                <a:latin typeface="Helvetica" panose="020B0604020202020204" pitchFamily="34" charset="0"/>
                <a:cs typeface="Helvetica" panose="020B0604020202020204" pitchFamily="34" charset="0"/>
                <a:hlinkClick r:id="rId8"/>
              </a:rPr>
              <a:t>Video Security Systems </a:t>
            </a:r>
            <a:r>
              <a:rPr lang="en-US" sz="1800" b="1" dirty="0">
                <a:latin typeface="Helvetica" panose="020B0604020202020204" pitchFamily="34" charset="0"/>
                <a:cs typeface="Helvetica" panose="020B0604020202020204" pitchFamily="34" charset="0"/>
              </a:rPr>
              <a:t>(two programs)</a:t>
            </a:r>
          </a:p>
          <a:p>
            <a:pPr lvl="1">
              <a:buFont typeface="Wingdings" panose="05000000000000000000" pitchFamily="2" charset="2"/>
              <a:buChar char="v"/>
              <a:defRPr/>
            </a:pPr>
            <a:r>
              <a:rPr lang="en-US" altLang="en-US" sz="1800" b="1" dirty="0">
                <a:latin typeface="Helvetica" panose="020B0604020202020204" pitchFamily="34" charset="0"/>
                <a:cs typeface="Helvetica" panose="020B0604020202020204" pitchFamily="34" charset="0"/>
              </a:rPr>
              <a:t>Fire Protection Systems (five programs – US &amp; International)</a:t>
            </a:r>
          </a:p>
          <a:p>
            <a:pPr marL="0" indent="0">
              <a:buNone/>
              <a:defRPr/>
            </a:pPr>
            <a:r>
              <a:rPr lang="en-US" altLang="en-US" sz="2600" b="1" dirty="0">
                <a:latin typeface="Helvetica" panose="020B0604020202020204" pitchFamily="34" charset="0"/>
                <a:cs typeface="Helvetica" panose="020B0604020202020204" pitchFamily="34" charset="0"/>
              </a:rPr>
              <a:t>Under Development:</a:t>
            </a:r>
          </a:p>
          <a:p>
            <a:pPr lvl="1">
              <a:buFont typeface="Wingdings" panose="05000000000000000000" pitchFamily="2" charset="2"/>
              <a:buChar char="v"/>
              <a:defRPr/>
            </a:pPr>
            <a:r>
              <a:rPr lang="en-US" altLang="en-US" sz="1800" b="1" dirty="0">
                <a:latin typeface="Helvetica" panose="020B0604020202020204" pitchFamily="34" charset="0"/>
                <a:cs typeface="Helvetica" panose="020B0604020202020204" pitchFamily="34" charset="0"/>
              </a:rPr>
              <a:t>In-Building Public Safety Communications</a:t>
            </a:r>
          </a:p>
          <a:p>
            <a:pPr marL="0" indent="0">
              <a:buNone/>
              <a:defRPr/>
            </a:pPr>
            <a:endParaRPr lang="en-US" altLang="en-US" sz="900" dirty="0">
              <a:latin typeface="Helvetica" panose="020B0604020202020204" pitchFamily="34" charset="0"/>
              <a:cs typeface="Helvetica" panose="020B0604020202020204" pitchFamily="34" charset="0"/>
            </a:endParaRPr>
          </a:p>
          <a:p>
            <a:pPr marL="342900" lvl="1" indent="0">
              <a:buNone/>
              <a:defRPr/>
            </a:pPr>
            <a:endParaRPr lang="en-US" altLang="en-US" dirty="0">
              <a:latin typeface="Helvetica" panose="020B0604020202020204" pitchFamily="34" charset="0"/>
              <a:cs typeface="Helvetica" panose="020B0604020202020204" pitchFamily="34" charset="0"/>
            </a:endParaRPr>
          </a:p>
          <a:p>
            <a:pPr marL="0" indent="0">
              <a:buNone/>
              <a:defRPr/>
            </a:pPr>
            <a:endParaRPr lang="en-US" altLang="en-US" sz="2400" dirty="0">
              <a:latin typeface="Helvetica" panose="020B0604020202020204" pitchFamily="34" charset="0"/>
              <a:cs typeface="Helvetica" panose="020B0604020202020204" pitchFamily="34" charset="0"/>
            </a:endParaRPr>
          </a:p>
          <a:p>
            <a:pPr marL="0" indent="0">
              <a:buNone/>
              <a:defRPr/>
            </a:pPr>
            <a:endParaRPr lang="en-US" altLang="en-US" sz="2400" dirty="0">
              <a:latin typeface="Helvetica" panose="020B0604020202020204" pitchFamily="34" charset="0"/>
              <a:cs typeface="Helvetica" panose="020B0604020202020204" pitchFamily="34" charset="0"/>
            </a:endParaRPr>
          </a:p>
        </p:txBody>
      </p:sp>
      <p:sp>
        <p:nvSpPr>
          <p:cNvPr id="7171" name="Title 1">
            <a:extLst>
              <a:ext uri="{FF2B5EF4-FFF2-40B4-BE49-F238E27FC236}">
                <a16:creationId xmlns:a16="http://schemas.microsoft.com/office/drawing/2014/main" id="{C5AAAFAE-0859-40D9-BEB4-46B27C004B75}"/>
              </a:ext>
            </a:extLst>
          </p:cNvPr>
          <p:cNvSpPr txBox="1">
            <a:spLocks noChangeArrowheads="1"/>
          </p:cNvSpPr>
          <p:nvPr/>
        </p:nvSpPr>
        <p:spPr bwMode="auto">
          <a:xfrm>
            <a:off x="1905000" y="1627189"/>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3300" b="1" dirty="0">
                <a:latin typeface="Helvetica" panose="020B0604020202020204" pitchFamily="34" charset="0"/>
                <a:cs typeface="Helvetica" panose="020B0604020202020204" pitchFamily="34" charset="0"/>
              </a:rPr>
              <a:t>NICET Certifications</a:t>
            </a:r>
          </a:p>
        </p:txBody>
      </p:sp>
      <p:pic>
        <p:nvPicPr>
          <p:cNvPr id="5" name="Picture 4" descr="Logo&#10;&#10;Description automatically generated">
            <a:extLst>
              <a:ext uri="{FF2B5EF4-FFF2-40B4-BE49-F238E27FC236}">
                <a16:creationId xmlns:a16="http://schemas.microsoft.com/office/drawing/2014/main" id="{71EFD4CE-841A-4230-9807-64E65C4C5E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2" name="Slide Number Placeholder 1">
            <a:extLst>
              <a:ext uri="{FF2B5EF4-FFF2-40B4-BE49-F238E27FC236}">
                <a16:creationId xmlns:a16="http://schemas.microsoft.com/office/drawing/2014/main" id="{224CB0B8-AB49-4F54-8A37-E8101B9FD579}"/>
              </a:ext>
            </a:extLst>
          </p:cNvPr>
          <p:cNvSpPr>
            <a:spLocks noGrp="1"/>
          </p:cNvSpPr>
          <p:nvPr>
            <p:ph type="sldNum" sz="quarter" idx="12"/>
          </p:nvPr>
        </p:nvSpPr>
        <p:spPr/>
        <p:txBody>
          <a:bodyPr/>
          <a:lstStyle/>
          <a:p>
            <a:fld id="{3B9CEACF-30DA-4797-97DE-6EB915E189E1}" type="slidenum">
              <a:rPr lang="en-US" smtClean="0"/>
              <a:t>6</a:t>
            </a:fld>
            <a:endParaRPr lang="en-US"/>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B4D96E3-3046-4A1A-947A-C9B7C8A3348F}"/>
              </a:ext>
            </a:extLst>
          </p:cNvPr>
          <p:cNvGraphicFramePr/>
          <p:nvPr/>
        </p:nvGraphicFramePr>
        <p:xfrm>
          <a:off x="421341" y="2460812"/>
          <a:ext cx="11349318" cy="4222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219" name="Group 11">
            <a:extLst>
              <a:ext uri="{FF2B5EF4-FFF2-40B4-BE49-F238E27FC236}">
                <a16:creationId xmlns:a16="http://schemas.microsoft.com/office/drawing/2014/main" id="{DABD2044-A5E4-46EB-81A8-D8103ABEA34D}"/>
              </a:ext>
            </a:extLst>
          </p:cNvPr>
          <p:cNvGrpSpPr>
            <a:grpSpLocks/>
          </p:cNvGrpSpPr>
          <p:nvPr/>
        </p:nvGrpSpPr>
        <p:grpSpPr bwMode="auto">
          <a:xfrm>
            <a:off x="7351716" y="2286001"/>
            <a:ext cx="4301613" cy="2365372"/>
            <a:chOff x="5365749" y="0"/>
            <a:chExt cx="4302016" cy="2367589"/>
          </a:xfrm>
        </p:grpSpPr>
        <p:sp>
          <p:nvSpPr>
            <p:cNvPr id="13" name="Rectangle 12">
              <a:extLst>
                <a:ext uri="{FF2B5EF4-FFF2-40B4-BE49-F238E27FC236}">
                  <a16:creationId xmlns:a16="http://schemas.microsoft.com/office/drawing/2014/main" id="{DE07AA4B-3A8F-4607-A41A-63B8A4BCF673}"/>
                </a:ext>
              </a:extLst>
            </p:cNvPr>
            <p:cNvSpPr/>
            <p:nvPr/>
          </p:nvSpPr>
          <p:spPr>
            <a:xfrm>
              <a:off x="5365749" y="0"/>
              <a:ext cx="2940050" cy="1030922"/>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6A257277-A9FB-4B4F-81AE-0B10C09C6FB2}"/>
                </a:ext>
              </a:extLst>
            </p:cNvPr>
            <p:cNvSpPr txBox="1"/>
            <p:nvPr/>
          </p:nvSpPr>
          <p:spPr>
            <a:xfrm>
              <a:off x="5365749" y="1336667"/>
              <a:ext cx="4302016" cy="103092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marL="114300" lvl="1" indent="-114300" defTabSz="666750">
                <a:lnSpc>
                  <a:spcPct val="90000"/>
                </a:lnSpc>
                <a:spcAft>
                  <a:spcPct val="15000"/>
                </a:spcAft>
                <a:buFontTx/>
                <a:buChar char="•"/>
                <a:defRPr/>
              </a:pPr>
              <a:r>
                <a:rPr lang="en-US" altLang="en-US" sz="1600" b="1" dirty="0">
                  <a:solidFill>
                    <a:schemeClr val="tx1"/>
                  </a:solidFill>
                  <a:latin typeface="Helvetica" panose="020B0604020202020204" pitchFamily="34" charset="0"/>
                  <a:cs typeface="Helvetica" panose="020B0604020202020204" pitchFamily="34" charset="0"/>
                </a:rPr>
                <a:t>5</a:t>
              </a:r>
              <a:r>
                <a:rPr lang="en-US" altLang="en-US" sz="1600" dirty="0">
                  <a:solidFill>
                    <a:schemeClr val="tx1"/>
                  </a:solidFill>
                  <a:latin typeface="Helvetica" panose="020B0604020202020204" pitchFamily="34" charset="0"/>
                  <a:cs typeface="Helvetica" panose="020B0604020202020204" pitchFamily="34" charset="0"/>
                </a:rPr>
                <a:t> </a:t>
              </a:r>
              <a:r>
                <a:rPr lang="en-US" altLang="en-US" sz="1600" b="1" dirty="0">
                  <a:solidFill>
                    <a:schemeClr val="tx1"/>
                  </a:solidFill>
                  <a:latin typeface="Helvetica" panose="020B0604020202020204" pitchFamily="34" charset="0"/>
                  <a:cs typeface="Helvetica" panose="020B0604020202020204" pitchFamily="34" charset="0"/>
                </a:rPr>
                <a:t>years</a:t>
              </a:r>
              <a:r>
                <a:rPr lang="en-US" altLang="en-US" sz="1600" dirty="0">
                  <a:solidFill>
                    <a:schemeClr val="tx1"/>
                  </a:solidFill>
                  <a:latin typeface="Helvetica" panose="020B0604020202020204" pitchFamily="34" charset="0"/>
                  <a:cs typeface="Helvetica" panose="020B0604020202020204" pitchFamily="34" charset="0"/>
                </a:rPr>
                <a:t> work experience</a:t>
              </a:r>
              <a:endParaRPr lang="en-US" sz="1600" dirty="0">
                <a:solidFill>
                  <a:schemeClr val="tx1"/>
                </a:solidFill>
                <a:latin typeface="Helvetica" panose="020B0604020202020204" pitchFamily="34" charset="0"/>
                <a:cs typeface="Helvetica" panose="020B0604020202020204" pitchFamily="34" charset="0"/>
              </a:endParaRPr>
            </a:p>
            <a:p>
              <a:pPr marL="114300" lvl="1" indent="-114300" defTabSz="666750">
                <a:lnSpc>
                  <a:spcPct val="90000"/>
                </a:lnSpc>
                <a:spcAft>
                  <a:spcPct val="15000"/>
                </a:spcAft>
                <a:buFontTx/>
                <a:buChar char="•"/>
                <a:defRPr/>
              </a:pPr>
              <a:r>
                <a:rPr lang="en-US" altLang="en-US" sz="1600" dirty="0">
                  <a:latin typeface="Helvetica" panose="020B0604020202020204" pitchFamily="34" charset="0"/>
                  <a:cs typeface="Helvetica" panose="020B0604020202020204" pitchFamily="34" charset="0"/>
                </a:rPr>
                <a:t>Works independently; may supervise others</a:t>
              </a:r>
            </a:p>
          </p:txBody>
        </p:sp>
      </p:grpSp>
      <p:sp>
        <p:nvSpPr>
          <p:cNvPr id="9220" name="TextBox 8">
            <a:extLst>
              <a:ext uri="{FF2B5EF4-FFF2-40B4-BE49-F238E27FC236}">
                <a16:creationId xmlns:a16="http://schemas.microsoft.com/office/drawing/2014/main" id="{75727EEC-6123-44A8-9803-599973C7F0E6}"/>
              </a:ext>
            </a:extLst>
          </p:cNvPr>
          <p:cNvSpPr txBox="1">
            <a:spLocks noChangeArrowheads="1"/>
          </p:cNvSpPr>
          <p:nvPr/>
        </p:nvSpPr>
        <p:spPr bwMode="auto">
          <a:xfrm>
            <a:off x="3764928" y="3813230"/>
            <a:ext cx="32916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latin typeface="Helvetica" panose="020B0604020202020204" pitchFamily="34" charset="0"/>
                <a:cs typeface="Helvetica" panose="020B0604020202020204" pitchFamily="34" charset="0"/>
              </a:rPr>
              <a:t>Engineering Technician</a:t>
            </a:r>
          </a:p>
          <a:p>
            <a:pPr eaLnBrk="1" hangingPunct="1"/>
            <a:endParaRPr lang="en-US" altLang="en-US" sz="1600" dirty="0">
              <a:latin typeface="Helvetica" panose="020B0604020202020204" pitchFamily="34" charset="0"/>
              <a:cs typeface="Helvetica" panose="020B0604020202020204" pitchFamily="34" charset="0"/>
            </a:endParaRPr>
          </a:p>
        </p:txBody>
      </p:sp>
      <p:sp>
        <p:nvSpPr>
          <p:cNvPr id="9221" name="Title 1">
            <a:extLst>
              <a:ext uri="{FF2B5EF4-FFF2-40B4-BE49-F238E27FC236}">
                <a16:creationId xmlns:a16="http://schemas.microsoft.com/office/drawing/2014/main" id="{A7A8EB7B-1E3F-4EC8-BFCE-A204CEB78F25}"/>
              </a:ext>
            </a:extLst>
          </p:cNvPr>
          <p:cNvSpPr txBox="1">
            <a:spLocks noChangeArrowheads="1"/>
          </p:cNvSpPr>
          <p:nvPr/>
        </p:nvSpPr>
        <p:spPr bwMode="auto">
          <a:xfrm>
            <a:off x="511827" y="1686377"/>
            <a:ext cx="11680173" cy="65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Helvetica" panose="020B0604020202020204" pitchFamily="34" charset="0"/>
                <a:cs typeface="Helvetica" panose="020B0604020202020204" pitchFamily="34" charset="0"/>
              </a:rPr>
              <a:t>Certification Tiers – Career Path Mode</a:t>
            </a:r>
            <a:endParaRPr lang="en-US" altLang="en-US" sz="2400" dirty="0">
              <a:latin typeface="Helvetica" panose="020B0604020202020204" pitchFamily="34" charset="0"/>
              <a:cs typeface="Helvetica"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BE3B1621-FBA3-4DC6-A663-278AAFB8AF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2" name="Slide Number Placeholder 1">
            <a:extLst>
              <a:ext uri="{FF2B5EF4-FFF2-40B4-BE49-F238E27FC236}">
                <a16:creationId xmlns:a16="http://schemas.microsoft.com/office/drawing/2014/main" id="{45E02AD6-57AD-4C3B-89D7-453E96EBC289}"/>
              </a:ext>
            </a:extLst>
          </p:cNvPr>
          <p:cNvSpPr>
            <a:spLocks noGrp="1"/>
          </p:cNvSpPr>
          <p:nvPr>
            <p:ph type="sldNum" sz="quarter" idx="12"/>
          </p:nvPr>
        </p:nvSpPr>
        <p:spPr/>
        <p:txBody>
          <a:bodyPr/>
          <a:lstStyle/>
          <a:p>
            <a:fld id="{3B9CEACF-30DA-4797-97DE-6EB915E189E1}" type="slidenum">
              <a:rPr lang="en-US" smtClean="0"/>
              <a:t>7</a:t>
            </a:fld>
            <a:endParaRPr lang="en-US"/>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38F2234F-3BE9-4B7D-875B-2A8D18C5CDB1}"/>
              </a:ext>
            </a:extLst>
          </p:cNvPr>
          <p:cNvSpPr>
            <a:spLocks noGrp="1" noChangeArrowheads="1"/>
          </p:cNvSpPr>
          <p:nvPr>
            <p:ph idx="1"/>
          </p:nvPr>
        </p:nvSpPr>
        <p:spPr>
          <a:xfrm>
            <a:off x="968188" y="2982726"/>
            <a:ext cx="10255624" cy="3360924"/>
          </a:xfrm>
        </p:spPr>
        <p:txBody>
          <a:bodyPr vert="horz" lIns="92075" tIns="46038" rIns="92075" bIns="46038" rtlCol="0">
            <a:normAutofit/>
          </a:bodyPr>
          <a:lstStyle/>
          <a:p>
            <a:pPr eaLnBrk="1" hangingPunct="1">
              <a:spcBef>
                <a:spcPct val="30000"/>
              </a:spcBef>
              <a:spcAft>
                <a:spcPct val="30000"/>
              </a:spcAft>
            </a:pPr>
            <a:r>
              <a:rPr lang="en-US" altLang="en-US" dirty="0">
                <a:latin typeface="Helvetica" panose="020B0604020202020204" pitchFamily="34" charset="0"/>
                <a:cs typeface="Helvetica" panose="020B0604020202020204" pitchFamily="34" charset="0"/>
              </a:rPr>
              <a:t>  Written examination – CBT (</a:t>
            </a:r>
            <a:r>
              <a:rPr lang="en-US" altLang="en-US" dirty="0" err="1">
                <a:latin typeface="Helvetica" panose="020B0604020202020204" pitchFamily="34" charset="0"/>
                <a:cs typeface="Helvetica" panose="020B0604020202020204" pitchFamily="34" charset="0"/>
              </a:rPr>
              <a:t>PearsonVUE</a:t>
            </a:r>
            <a:r>
              <a:rPr lang="en-US" altLang="en-US" dirty="0">
                <a:latin typeface="Helvetica" panose="020B0604020202020204" pitchFamily="34" charset="0"/>
                <a:cs typeface="Helvetica" panose="020B0604020202020204" pitchFamily="34" charset="0"/>
              </a:rPr>
              <a:t> Test Centers)</a:t>
            </a:r>
          </a:p>
          <a:p>
            <a:pPr eaLnBrk="1" hangingPunct="1">
              <a:spcBef>
                <a:spcPct val="30000"/>
              </a:spcBef>
              <a:spcAft>
                <a:spcPct val="30000"/>
              </a:spcAft>
            </a:pPr>
            <a:r>
              <a:rPr lang="en-US" altLang="en-US" dirty="0">
                <a:latin typeface="Helvetica" panose="020B0604020202020204" pitchFamily="34" charset="0"/>
                <a:cs typeface="Helvetica" panose="020B0604020202020204" pitchFamily="34" charset="0"/>
              </a:rPr>
              <a:t>  Relevant (Progressive) Work Experience</a:t>
            </a:r>
          </a:p>
          <a:p>
            <a:pPr eaLnBrk="1" hangingPunct="1">
              <a:spcBef>
                <a:spcPct val="30000"/>
              </a:spcBef>
              <a:spcAft>
                <a:spcPct val="30000"/>
              </a:spcAft>
            </a:pPr>
            <a:r>
              <a:rPr lang="en-US" altLang="en-US" dirty="0">
                <a:latin typeface="Helvetica" panose="020B0604020202020204" pitchFamily="34" charset="0"/>
                <a:cs typeface="Helvetica" panose="020B0604020202020204" pitchFamily="34" charset="0"/>
              </a:rPr>
              <a:t>  Verification of Competency (Performance Measures)</a:t>
            </a:r>
          </a:p>
          <a:p>
            <a:pPr eaLnBrk="1" hangingPunct="1">
              <a:spcBef>
                <a:spcPct val="30000"/>
              </a:spcBef>
              <a:spcAft>
                <a:spcPct val="30000"/>
              </a:spcAft>
            </a:pPr>
            <a:r>
              <a:rPr lang="en-US" altLang="en-US" dirty="0">
                <a:latin typeface="Helvetica" panose="020B0604020202020204" pitchFamily="34" charset="0"/>
                <a:cs typeface="Helvetica" panose="020B0604020202020204" pitchFamily="34" charset="0"/>
              </a:rPr>
              <a:t>  Professional Recommendation (Levels III &amp; IV)</a:t>
            </a:r>
          </a:p>
          <a:p>
            <a:pPr eaLnBrk="1" hangingPunct="1">
              <a:spcBef>
                <a:spcPct val="30000"/>
              </a:spcBef>
              <a:spcAft>
                <a:spcPct val="30000"/>
              </a:spcAft>
            </a:pPr>
            <a:r>
              <a:rPr lang="en-US" altLang="en-US" dirty="0">
                <a:latin typeface="Helvetica" panose="020B0604020202020204" pitchFamily="34" charset="0"/>
                <a:cs typeface="Helvetica" panose="020B0604020202020204" pitchFamily="34" charset="0"/>
              </a:rPr>
              <a:t>  Major- Project Supervisory Responsibility (Level IV)</a:t>
            </a:r>
          </a:p>
        </p:txBody>
      </p:sp>
      <p:sp>
        <p:nvSpPr>
          <p:cNvPr id="11268" name="Title 1">
            <a:extLst>
              <a:ext uri="{FF2B5EF4-FFF2-40B4-BE49-F238E27FC236}">
                <a16:creationId xmlns:a16="http://schemas.microsoft.com/office/drawing/2014/main" id="{9EE80337-F0AA-4ADC-B74D-F7283B46DBA7}"/>
              </a:ext>
            </a:extLst>
          </p:cNvPr>
          <p:cNvSpPr txBox="1">
            <a:spLocks noChangeArrowheads="1"/>
          </p:cNvSpPr>
          <p:nvPr/>
        </p:nvSpPr>
        <p:spPr bwMode="auto">
          <a:xfrm>
            <a:off x="968188" y="1915926"/>
            <a:ext cx="838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200" b="1" dirty="0">
                <a:latin typeface="Helvetica" panose="020B0604020202020204" pitchFamily="34" charset="0"/>
                <a:cs typeface="Helvetica" panose="020B0604020202020204" pitchFamily="34" charset="0"/>
              </a:rPr>
              <a:t>Certification Requirements</a:t>
            </a:r>
          </a:p>
        </p:txBody>
      </p:sp>
      <p:pic>
        <p:nvPicPr>
          <p:cNvPr id="6" name="Picture 5" descr="Logo&#10;&#10;Description automatically generated">
            <a:extLst>
              <a:ext uri="{FF2B5EF4-FFF2-40B4-BE49-F238E27FC236}">
                <a16:creationId xmlns:a16="http://schemas.microsoft.com/office/drawing/2014/main" id="{995905DB-F7C4-48F0-B1AD-D32E96CAD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2" name="Slide Number Placeholder 1">
            <a:extLst>
              <a:ext uri="{FF2B5EF4-FFF2-40B4-BE49-F238E27FC236}">
                <a16:creationId xmlns:a16="http://schemas.microsoft.com/office/drawing/2014/main" id="{B5E3333F-D846-4247-BA44-86C80679280E}"/>
              </a:ext>
            </a:extLst>
          </p:cNvPr>
          <p:cNvSpPr>
            <a:spLocks noGrp="1"/>
          </p:cNvSpPr>
          <p:nvPr>
            <p:ph type="sldNum" sz="quarter" idx="12"/>
          </p:nvPr>
        </p:nvSpPr>
        <p:spPr/>
        <p:txBody>
          <a:bodyPr/>
          <a:lstStyle/>
          <a:p>
            <a:fld id="{3B9CEACF-30DA-4797-97DE-6EB915E189E1}" type="slidenum">
              <a:rPr lang="en-US" smtClean="0"/>
              <a:t>8</a:t>
            </a:fld>
            <a:endParaRPr lang="en-US"/>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483C90F7-BED5-43FD-B294-1F3AEF144408}"/>
              </a:ext>
            </a:extLst>
          </p:cNvPr>
          <p:cNvSpPr txBox="1">
            <a:spLocks noChangeArrowheads="1"/>
          </p:cNvSpPr>
          <p:nvPr/>
        </p:nvSpPr>
        <p:spPr bwMode="auto">
          <a:xfrm>
            <a:off x="265112" y="1667037"/>
            <a:ext cx="11658599"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latin typeface="Helvetica" panose="020B0604020202020204" pitchFamily="34" charset="0"/>
                <a:cs typeface="Helvetica" panose="020B0604020202020204" pitchFamily="34" charset="0"/>
              </a:rPr>
              <a:t>Construction Materials Testing - Asphalt Content Outline</a:t>
            </a:r>
          </a:p>
        </p:txBody>
      </p:sp>
      <p:sp>
        <p:nvSpPr>
          <p:cNvPr id="10" name="TextBox 9">
            <a:extLst>
              <a:ext uri="{FF2B5EF4-FFF2-40B4-BE49-F238E27FC236}">
                <a16:creationId xmlns:a16="http://schemas.microsoft.com/office/drawing/2014/main" id="{47A5DABA-FC51-4E78-B4A3-1E810E1DA16F}"/>
              </a:ext>
            </a:extLst>
          </p:cNvPr>
          <p:cNvSpPr txBox="1"/>
          <p:nvPr/>
        </p:nvSpPr>
        <p:spPr>
          <a:xfrm>
            <a:off x="2022476" y="5305425"/>
            <a:ext cx="8143875" cy="400050"/>
          </a:xfrm>
          <a:prstGeom prst="rect">
            <a:avLst/>
          </a:prstGeom>
          <a:solidFill>
            <a:schemeClr val="accent4">
              <a:lumMod val="20000"/>
              <a:lumOff val="80000"/>
            </a:schemeClr>
          </a:solidFill>
        </p:spPr>
        <p:txBody>
          <a:bodyPr>
            <a:spAutoFit/>
          </a:bodyPr>
          <a:lstStyle/>
          <a:p>
            <a:pPr>
              <a:defRPr/>
            </a:pPr>
            <a:endParaRPr lang="en-US" altLang="en-US" sz="2000" dirty="0">
              <a:solidFill>
                <a:prstClr val="black"/>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31AD325F-8BBC-48B1-9199-9797E191483E}"/>
              </a:ext>
            </a:extLst>
          </p:cNvPr>
          <p:cNvGraphicFramePr>
            <a:graphicFrameLocks noGrp="1"/>
          </p:cNvGraphicFramePr>
          <p:nvPr/>
        </p:nvGraphicFramePr>
        <p:xfrm>
          <a:off x="265112" y="2104222"/>
          <a:ext cx="11658599" cy="4640514"/>
        </p:xfrm>
        <a:graphic>
          <a:graphicData uri="http://schemas.openxmlformats.org/drawingml/2006/table">
            <a:tbl>
              <a:tblPr firstRow="1" firstCol="1" bandRow="1" bandCol="1">
                <a:tableStyleId>{5C22544A-7EE6-4342-B048-85BDC9FD1C3A}</a:tableStyleId>
              </a:tblPr>
              <a:tblGrid>
                <a:gridCol w="2686366">
                  <a:extLst>
                    <a:ext uri="{9D8B030D-6E8A-4147-A177-3AD203B41FA5}">
                      <a16:colId xmlns:a16="http://schemas.microsoft.com/office/drawing/2014/main" val="2450633092"/>
                    </a:ext>
                  </a:extLst>
                </a:gridCol>
                <a:gridCol w="158361">
                  <a:extLst>
                    <a:ext uri="{9D8B030D-6E8A-4147-A177-3AD203B41FA5}">
                      <a16:colId xmlns:a16="http://schemas.microsoft.com/office/drawing/2014/main" val="2880133700"/>
                    </a:ext>
                  </a:extLst>
                </a:gridCol>
                <a:gridCol w="2547596">
                  <a:extLst>
                    <a:ext uri="{9D8B030D-6E8A-4147-A177-3AD203B41FA5}">
                      <a16:colId xmlns:a16="http://schemas.microsoft.com/office/drawing/2014/main" val="1552640315"/>
                    </a:ext>
                  </a:extLst>
                </a:gridCol>
                <a:gridCol w="158361">
                  <a:extLst>
                    <a:ext uri="{9D8B030D-6E8A-4147-A177-3AD203B41FA5}">
                      <a16:colId xmlns:a16="http://schemas.microsoft.com/office/drawing/2014/main" val="2604078894"/>
                    </a:ext>
                  </a:extLst>
                </a:gridCol>
                <a:gridCol w="2983488">
                  <a:extLst>
                    <a:ext uri="{9D8B030D-6E8A-4147-A177-3AD203B41FA5}">
                      <a16:colId xmlns:a16="http://schemas.microsoft.com/office/drawing/2014/main" val="266480208"/>
                    </a:ext>
                  </a:extLst>
                </a:gridCol>
                <a:gridCol w="169849">
                  <a:extLst>
                    <a:ext uri="{9D8B030D-6E8A-4147-A177-3AD203B41FA5}">
                      <a16:colId xmlns:a16="http://schemas.microsoft.com/office/drawing/2014/main" val="3865544794"/>
                    </a:ext>
                  </a:extLst>
                </a:gridCol>
                <a:gridCol w="2954578">
                  <a:extLst>
                    <a:ext uri="{9D8B030D-6E8A-4147-A177-3AD203B41FA5}">
                      <a16:colId xmlns:a16="http://schemas.microsoft.com/office/drawing/2014/main" val="3803885920"/>
                    </a:ext>
                  </a:extLst>
                </a:gridCol>
              </a:tblGrid>
              <a:tr h="289120">
                <a:tc gridSpan="7">
                  <a:txBody>
                    <a:bodyPr/>
                    <a:lstStyle/>
                    <a:p>
                      <a:pPr marL="0" marR="0" algn="ctr">
                        <a:spcBef>
                          <a:spcPts val="0"/>
                        </a:spcBef>
                        <a:spcAft>
                          <a:spcPts val="0"/>
                        </a:spcAft>
                        <a:tabLst>
                          <a:tab pos="1257300" algn="l"/>
                        </a:tabLst>
                      </a:pPr>
                      <a:r>
                        <a:rPr lang="en-US" sz="1800" b="1" dirty="0">
                          <a:solidFill>
                            <a:schemeClr val="tx1"/>
                          </a:solidFill>
                          <a:effectLst/>
                          <a:latin typeface="Bookman"/>
                          <a:ea typeface="Times New Roman" panose="02020603050405020304" pitchFamily="18" charset="0"/>
                          <a:cs typeface="Times New Roman" panose="02020603050405020304" pitchFamily="18" charset="0"/>
                        </a:rPr>
                        <a:t>Domains</a:t>
                      </a: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marL="0" marR="0" algn="ctr">
                        <a:spcBef>
                          <a:spcPts val="0"/>
                        </a:spcBef>
                        <a:spcAft>
                          <a:spcPts val="0"/>
                        </a:spcAft>
                      </a:pPr>
                      <a:endParaRPr lang="en-US" sz="1000"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0"/>
                        </a:spcBef>
                        <a:spcAft>
                          <a:spcPts val="0"/>
                        </a:spcAft>
                      </a:pP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marL="0" marR="0" algn="ctr">
                        <a:spcBef>
                          <a:spcPts val="300"/>
                        </a:spcBef>
                        <a:spcAft>
                          <a:spcPts val="0"/>
                        </a:spcAft>
                        <a:tabLst>
                          <a:tab pos="1257300" algn="l"/>
                        </a:tabLst>
                      </a:pPr>
                      <a:endParaRPr lang="en-US" sz="10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300"/>
                        </a:spcBef>
                        <a:spcAft>
                          <a:spcPts val="0"/>
                        </a:spcAft>
                        <a:tabLst>
                          <a:tab pos="1257300" algn="l"/>
                        </a:tabLst>
                      </a:pPr>
                      <a:endParaRPr lang="en-US" sz="14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algn="ctr">
                        <a:spcBef>
                          <a:spcPts val="300"/>
                        </a:spcBef>
                        <a:spcAft>
                          <a:spcPts val="0"/>
                        </a:spcAft>
                        <a:tabLst>
                          <a:tab pos="1257300" algn="l"/>
                        </a:tabLst>
                      </a:pPr>
                      <a:endParaRPr lang="en-US" sz="10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300"/>
                        </a:spcBef>
                        <a:spcAft>
                          <a:spcPts val="0"/>
                        </a:spcAft>
                        <a:tabLst>
                          <a:tab pos="1257300" algn="l"/>
                        </a:tabLst>
                      </a:pPr>
                      <a:endParaRPr lang="en-US" sz="14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30538869"/>
                  </a:ext>
                </a:extLst>
              </a:tr>
              <a:tr h="259465">
                <a:tc>
                  <a:txBody>
                    <a:bodyPr/>
                    <a:lstStyle/>
                    <a:p>
                      <a:pPr marL="0" marR="0" algn="ctr">
                        <a:spcBef>
                          <a:spcPts val="0"/>
                        </a:spcBef>
                        <a:spcAft>
                          <a:spcPts val="0"/>
                        </a:spcAft>
                        <a:tabLst>
                          <a:tab pos="1257300" algn="l"/>
                        </a:tabLst>
                      </a:pPr>
                      <a:r>
                        <a:rPr lang="en-US" sz="1600" dirty="0">
                          <a:solidFill>
                            <a:schemeClr val="tx1"/>
                          </a:solidFill>
                          <a:effectLst/>
                          <a:hlinkClick r:id="rId3"/>
                        </a:rPr>
                        <a:t>Level I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2">
                  <a:txBody>
                    <a:bodyPr/>
                    <a:lstStyle/>
                    <a:p>
                      <a:pPr marL="0" marR="0" algn="ctr">
                        <a:spcBef>
                          <a:spcPts val="0"/>
                        </a:spcBef>
                        <a:spcAft>
                          <a:spcPts val="0"/>
                        </a:spcAf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p>
                      <a:pPr marL="76200" marR="0" algn="l">
                        <a:spcBef>
                          <a:spcPts val="300"/>
                        </a:spcBef>
                        <a:spcAft>
                          <a:spcPts val="0"/>
                        </a:spcAft>
                        <a:tabLst>
                          <a:tab pos="1257300" algn="l"/>
                        </a:tabLst>
                      </a:pPr>
                      <a:r>
                        <a:rPr lang="en-US" sz="1600"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spcBef>
                          <a:spcPts val="0"/>
                        </a:spcBef>
                        <a:spcAft>
                          <a:spcPts val="0"/>
                        </a:spcAft>
                        <a:tabLst>
                          <a:tab pos="228600" algn="l"/>
                        </a:tabLs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228600" algn="l"/>
                        </a:tabLs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228600" algn="l"/>
                        </a:tabLs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solidFill>
                            <a:schemeClr val="tx1"/>
                          </a:solidFill>
                          <a:effectLst/>
                          <a:hlinkClick r:id="rId4"/>
                        </a:rPr>
                        <a:t>Level II</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2">
                  <a:txBody>
                    <a:bodyPr/>
                    <a:lstStyle/>
                    <a:p>
                      <a:pPr marL="0" marR="0" algn="ctr">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228600" marR="0" indent="-152400">
                        <a:spcBef>
                          <a:spcPts val="0"/>
                        </a:spcBef>
                        <a:spcAft>
                          <a:spcPts val="0"/>
                        </a:spcAft>
                        <a:tabLst>
                          <a:tab pos="2286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p>
                      <a:pPr marL="228600" marR="0" indent="-152400">
                        <a:spcBef>
                          <a:spcPts val="0"/>
                        </a:spcBef>
                        <a:spcAft>
                          <a:spcPts val="0"/>
                        </a:spcAft>
                        <a:tabLst>
                          <a:tab pos="2286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300"/>
                        </a:spcBef>
                        <a:spcAft>
                          <a:spcPts val="0"/>
                        </a:spcAft>
                        <a:tabLst>
                          <a:tab pos="1257300" algn="l"/>
                        </a:tabLst>
                      </a:pPr>
                      <a:r>
                        <a:rPr lang="en-US" sz="1600" b="1" dirty="0">
                          <a:solidFill>
                            <a:schemeClr val="tx1"/>
                          </a:solidFill>
                          <a:effectLst/>
                          <a:hlinkClick r:id="rId5"/>
                        </a:rPr>
                        <a:t>Level III</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rowSpan="2">
                  <a:txBody>
                    <a:bodyPr/>
                    <a:lstStyle/>
                    <a:p>
                      <a:pPr marL="0" marR="0" algn="ctr">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lgn="l">
                        <a:spcBef>
                          <a:spcPts val="300"/>
                        </a:spcBef>
                        <a:spcAft>
                          <a:spcPts val="0"/>
                        </a:spcAft>
                        <a:tabLst>
                          <a:tab pos="1257300" algn="l"/>
                        </a:tabLst>
                      </a:pPr>
                      <a:r>
                        <a:rPr lang="en-US" sz="1600" b="1" dirty="0">
                          <a:solidFill>
                            <a:schemeClr val="tx1"/>
                          </a:solidFill>
                          <a:effectLst/>
                        </a:rPr>
                        <a:t> </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p>
                      <a:pPr marL="76200" marR="0">
                        <a:spcBef>
                          <a:spcPts val="0"/>
                        </a:spcBef>
                        <a:spcAft>
                          <a:spcPts val="0"/>
                        </a:spcAft>
                        <a:tabLst>
                          <a:tab pos="762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76200" algn="l"/>
                        </a:tabLs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300"/>
                        </a:spcBef>
                        <a:spcAft>
                          <a:spcPts val="0"/>
                        </a:spcAft>
                        <a:tabLst>
                          <a:tab pos="1257300" algn="l"/>
                        </a:tabLst>
                      </a:pPr>
                      <a:r>
                        <a:rPr lang="en-US" sz="1600" b="1" dirty="0">
                          <a:solidFill>
                            <a:schemeClr val="tx1"/>
                          </a:solidFill>
                          <a:effectLst/>
                          <a:hlinkClick r:id="rId6"/>
                        </a:rPr>
                        <a:t>Level IV</a:t>
                      </a:r>
                      <a:endParaRPr lang="en-US" sz="1600" b="1" dirty="0">
                        <a:solidFill>
                          <a:schemeClr val="tx1"/>
                        </a:solidFill>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14805668"/>
                  </a:ext>
                </a:extLst>
              </a:tr>
              <a:tr h="4076606">
                <a:tc>
                  <a:txBody>
                    <a:bodyPr/>
                    <a:lstStyle/>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1.1 Personal and Worksite Safety</a:t>
                      </a:r>
                    </a:p>
                    <a:p>
                      <a:pPr marL="0" marR="0" indent="0" algn="l">
                        <a:spcBef>
                          <a:spcPts val="0"/>
                        </a:spcBef>
                        <a:spcAft>
                          <a:spcPts val="0"/>
                        </a:spcAft>
                        <a:buFont typeface="Wingdings" panose="05000000000000000000" pitchFamily="2" charset="2"/>
                        <a:buNone/>
                        <a:tabLst>
                          <a:tab pos="1257300" algn="l"/>
                        </a:tabLst>
                      </a:pPr>
                      <a:endParaRPr lang="en-US" sz="800" dirty="0">
                        <a:solidFill>
                          <a:schemeClr val="tx1"/>
                        </a:solidFill>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1.2 Plans and Specs</a:t>
                      </a:r>
                    </a:p>
                    <a:p>
                      <a:pPr marL="0" marR="0" indent="0" algn="l">
                        <a:spcBef>
                          <a:spcPts val="0"/>
                        </a:spcBef>
                        <a:spcAft>
                          <a:spcPts val="0"/>
                        </a:spcAft>
                        <a:buFont typeface="Wingdings" panose="05000000000000000000" pitchFamily="2" charset="2"/>
                        <a:buNone/>
                        <a:tabLst>
                          <a:tab pos="1257300" algn="l"/>
                        </a:tabLst>
                      </a:pPr>
                      <a:endParaRPr lang="en-US" sz="800" dirty="0">
                        <a:solidFill>
                          <a:schemeClr val="tx1"/>
                        </a:solidFill>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1.3 Sampling of Asphalt Mixes and Components</a:t>
                      </a:r>
                    </a:p>
                    <a:p>
                      <a:pPr marL="0" marR="0" indent="0" algn="l">
                        <a:spcBef>
                          <a:spcPts val="0"/>
                        </a:spcBef>
                        <a:spcAft>
                          <a:spcPts val="0"/>
                        </a:spcAft>
                        <a:buFont typeface="Wingdings" panose="05000000000000000000" pitchFamily="2" charset="2"/>
                        <a:buNone/>
                        <a:tabLst>
                          <a:tab pos="1257300" algn="l"/>
                        </a:tabLst>
                      </a:pPr>
                      <a:endParaRPr lang="en-US" sz="800" dirty="0">
                        <a:solidFill>
                          <a:schemeClr val="tx1"/>
                        </a:solidFill>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1.4 Asphalt Mix Sample Preparation</a:t>
                      </a:r>
                    </a:p>
                    <a:p>
                      <a:pPr marL="0" marR="0" indent="0" algn="l">
                        <a:spcBef>
                          <a:spcPts val="0"/>
                        </a:spcBef>
                        <a:spcAft>
                          <a:spcPts val="0"/>
                        </a:spcAft>
                        <a:buFont typeface="Wingdings" panose="05000000000000000000" pitchFamily="2" charset="2"/>
                        <a:buNone/>
                        <a:tabLst>
                          <a:tab pos="1257300" algn="l"/>
                        </a:tabLst>
                      </a:pPr>
                      <a:endParaRPr lang="en-US" sz="800" dirty="0">
                        <a:solidFill>
                          <a:schemeClr val="tx1"/>
                        </a:solidFill>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1.5 Field and Laboratory Testing of Asphalt Mixes and Components</a:t>
                      </a:r>
                    </a:p>
                    <a:p>
                      <a:pPr marL="0" marR="0" indent="0" algn="l">
                        <a:spcBef>
                          <a:spcPts val="0"/>
                        </a:spcBef>
                        <a:spcAft>
                          <a:spcPts val="0"/>
                        </a:spcAft>
                        <a:buFont typeface="Wingdings" panose="05000000000000000000" pitchFamily="2" charset="2"/>
                        <a:buNone/>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1.6 Communication of Results</a:t>
                      </a:r>
                    </a:p>
                    <a:p>
                      <a:pPr marL="0" marR="0" indent="0" algn="l">
                        <a:spcBef>
                          <a:spcPts val="0"/>
                        </a:spcBef>
                        <a:spcAft>
                          <a:spcPts val="0"/>
                        </a:spcAft>
                        <a:buFont typeface="Wingdings" panose="05000000000000000000" pitchFamily="2" charset="2"/>
                        <a:buNone/>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400" dirty="0">
                          <a:solidFill>
                            <a:schemeClr val="tx1"/>
                          </a:solidFill>
                        </a:rPr>
                        <a:t>1.7 Equipment Calibration and Maintenance</a:t>
                      </a:r>
                    </a:p>
                    <a:p>
                      <a:pPr marL="0" marR="0" indent="0" algn="l">
                        <a:spcBef>
                          <a:spcPts val="0"/>
                        </a:spcBef>
                        <a:spcAft>
                          <a:spcPts val="0"/>
                        </a:spcAft>
                        <a:buFont typeface="Wingdings" panose="05000000000000000000" pitchFamily="2" charset="2"/>
                        <a:buNone/>
                        <a:tabLst>
                          <a:tab pos="1257300" algn="l"/>
                        </a:tabLst>
                      </a:pPr>
                      <a:endParaRPr lang="en-US" sz="2000" b="1" dirty="0">
                        <a:solidFill>
                          <a:schemeClr val="tx1"/>
                        </a:solidFill>
                        <a:effectLst/>
                        <a:latin typeface="Bookman"/>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400" b="0" dirty="0">
                          <a:solidFill>
                            <a:schemeClr val="accent2"/>
                          </a:solidFill>
                          <a:effectLst/>
                          <a:latin typeface="Bookman"/>
                          <a:ea typeface="Times New Roman" panose="02020603050405020304" pitchFamily="18" charset="0"/>
                          <a:cs typeface="Times New Roman" panose="02020603050405020304" pitchFamily="18" charset="0"/>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110</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180 min.</a:t>
                      </a:r>
                    </a:p>
                  </a:txBody>
                  <a:tcPr marL="45273" marR="45273" marT="11419" marB="114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76200" marR="0" algn="l">
                        <a:spcBef>
                          <a:spcPts val="300"/>
                        </a:spcBef>
                        <a:spcAft>
                          <a:spcPts val="0"/>
                        </a:spcAft>
                        <a:tabLst>
                          <a:tab pos="1257300" algn="l"/>
                        </a:tabLst>
                      </a:pPr>
                      <a:endParaRPr lang="en-US" sz="1000" b="1" dirty="0">
                        <a:effectLst/>
                        <a:latin typeface="Bookman"/>
                        <a:ea typeface="Times New Roman" panose="02020603050405020304" pitchFamily="18" charset="0"/>
                        <a:cs typeface="Times New Roman" panose="02020603050405020304" pitchFamily="18" charset="0"/>
                      </a:endParaRPr>
                    </a:p>
                  </a:txBody>
                  <a:tcPr marL="45273" marR="45273" marT="16931" marB="169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tabLst>
                          <a:tab pos="1257300" algn="l"/>
                        </a:tabLst>
                      </a:pPr>
                      <a:r>
                        <a:rPr lang="en-US" sz="1400" b="1" dirty="0"/>
                        <a:t>2.1 Personal and Worksite Safety</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2.2 Plans and Specs</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2.3 Sampling of Asphalt Mixes and Components</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2.4 Aggregate Testing for Asphalt Mixes</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2.5 Asphalt Mix Testing</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2.6 Mix Production and Placement</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2.7 Communication of Results</a:t>
                      </a:r>
                    </a:p>
                    <a:p>
                      <a:pPr marL="0" marR="0" algn="l">
                        <a:spcBef>
                          <a:spcPts val="0"/>
                        </a:spcBef>
                        <a:spcAft>
                          <a:spcPts val="0"/>
                        </a:spcAft>
                        <a:tabLst>
                          <a:tab pos="1257300" algn="l"/>
                        </a:tabLst>
                      </a:pPr>
                      <a:endParaRPr lang="en-US" sz="800" b="1" dirty="0">
                        <a:solidFill>
                          <a:schemeClr val="tx1"/>
                        </a:solidFill>
                        <a:effectLst/>
                        <a:latin typeface="Bookman"/>
                        <a:ea typeface="Times New Roman" panose="02020603050405020304" pitchFamily="18" charset="0"/>
                        <a:cs typeface="Times New Roman" panose="02020603050405020304" pitchFamily="18" charset="0"/>
                      </a:endParaRPr>
                    </a:p>
                    <a:p>
                      <a:pPr marL="0" marR="0" algn="l">
                        <a:spcBef>
                          <a:spcPts val="0"/>
                        </a:spcBef>
                        <a:spcAft>
                          <a:spcPts val="0"/>
                        </a:spcAft>
                        <a:tabLst>
                          <a:tab pos="1257300" algn="l"/>
                        </a:tabLst>
                      </a:pPr>
                      <a:r>
                        <a:rPr lang="en-US" sz="1400" b="1" dirty="0"/>
                        <a:t>2.8 Equipment Calibration and Maintenance</a:t>
                      </a:r>
                      <a:endParaRPr lang="en-US" sz="1200" b="1" dirty="0"/>
                    </a:p>
                    <a:p>
                      <a:pPr marL="0" marR="0" algn="l">
                        <a:spcBef>
                          <a:spcPts val="0"/>
                        </a:spcBef>
                        <a:spcAft>
                          <a:spcPts val="0"/>
                        </a:spcAft>
                        <a:tabLst>
                          <a:tab pos="1257300" algn="l"/>
                        </a:tabLst>
                      </a:pPr>
                      <a:r>
                        <a:rPr lang="en-US" sz="1400" b="1" dirty="0"/>
                        <a:t> </a:t>
                      </a:r>
                      <a:r>
                        <a:rPr lang="en-US" sz="1000" b="1" dirty="0">
                          <a:solidFill>
                            <a:schemeClr val="accent2"/>
                          </a:solidFill>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165</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375 min.</a:t>
                      </a:r>
                    </a:p>
                  </a:txBody>
                  <a:tcPr marL="45273" marR="45273" marT="11419" marB="114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76200" marR="0" algn="l">
                        <a:spcBef>
                          <a:spcPts val="300"/>
                        </a:spcBef>
                        <a:spcAft>
                          <a:spcPts val="0"/>
                        </a:spcAft>
                        <a:tabLst>
                          <a:tab pos="1257300" algn="l"/>
                        </a:tabLst>
                      </a:pPr>
                      <a:endParaRPr lang="en-US" sz="1000" b="1" dirty="0">
                        <a:effectLst/>
                        <a:latin typeface="Bookman"/>
                        <a:ea typeface="Times New Roman" panose="02020603050405020304" pitchFamily="18" charset="0"/>
                        <a:cs typeface="Times New Roman" panose="02020603050405020304" pitchFamily="18" charset="0"/>
                      </a:endParaRPr>
                    </a:p>
                  </a:txBody>
                  <a:tcPr marL="45273" marR="45273" marT="11419" marB="11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spcBef>
                          <a:spcPts val="0"/>
                        </a:spcBef>
                        <a:spcAft>
                          <a:spcPts val="0"/>
                        </a:spcAft>
                        <a:buFont typeface="Symbol" panose="05050102010706020507" pitchFamily="18" charset="2"/>
                        <a:buNone/>
                      </a:pPr>
                      <a:r>
                        <a:rPr lang="en-US" sz="1400" b="1" dirty="0"/>
                        <a:t>3.1 Sampling of Asphalt Mixes and Components</a:t>
                      </a:r>
                    </a:p>
                    <a:p>
                      <a:pPr marL="0" marR="0" lvl="0" indent="0">
                        <a:spcBef>
                          <a:spcPts val="0"/>
                        </a:spcBef>
                        <a:spcAft>
                          <a:spcPts val="0"/>
                        </a:spcAft>
                        <a:buFont typeface="Symbol" panose="05050102010706020507" pitchFamily="18" charset="2"/>
                        <a:buNone/>
                      </a:pPr>
                      <a:endParaRPr lang="en-US" sz="1000" b="1" dirty="0">
                        <a:solidFill>
                          <a:schemeClr val="tx1"/>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t>3.2 </a:t>
                      </a:r>
                      <a:r>
                        <a:rPr lang="en-US" sz="1400" b="1" dirty="0">
                          <a:latin typeface="+mn-lt"/>
                        </a:rPr>
                        <a:t>Asphalt Mix Testing</a:t>
                      </a:r>
                    </a:p>
                    <a:p>
                      <a:pPr marL="0" marR="0" lvl="0" indent="0">
                        <a:spcBef>
                          <a:spcPts val="0"/>
                        </a:spcBef>
                        <a:spcAft>
                          <a:spcPts val="0"/>
                        </a:spcAft>
                        <a:buFont typeface="Symbol" panose="05050102010706020507" pitchFamily="18" charset="2"/>
                        <a:buNone/>
                      </a:pPr>
                      <a:endParaRPr lang="en-US" sz="1400" b="1" dirty="0">
                        <a:solidFill>
                          <a:schemeClr val="tx1"/>
                        </a:solidFill>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t>3.3 </a:t>
                      </a:r>
                      <a:r>
                        <a:rPr lang="en-US" sz="1400" b="1" dirty="0">
                          <a:latin typeface="+mn-lt"/>
                        </a:rPr>
                        <a:t>Asphalt Mix Design</a:t>
                      </a:r>
                    </a:p>
                    <a:p>
                      <a:pPr marL="0" marR="0" lvl="0" indent="0">
                        <a:spcBef>
                          <a:spcPts val="0"/>
                        </a:spcBef>
                        <a:spcAft>
                          <a:spcPts val="0"/>
                        </a:spcAft>
                        <a:buFont typeface="Symbol" panose="05050102010706020507" pitchFamily="18" charset="2"/>
                        <a:buNone/>
                      </a:pPr>
                      <a:endParaRPr lang="en-US" sz="1400" b="1" dirty="0">
                        <a:solidFill>
                          <a:schemeClr val="tx1"/>
                        </a:solidFill>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t>3.4 </a:t>
                      </a:r>
                      <a:r>
                        <a:rPr lang="en-US" sz="1400" b="1" dirty="0">
                          <a:latin typeface="+mn-lt"/>
                        </a:rPr>
                        <a:t>Asphalt Mix Production and Placement</a:t>
                      </a:r>
                    </a:p>
                    <a:p>
                      <a:pPr marL="0" marR="0" lvl="0" indent="0">
                        <a:spcBef>
                          <a:spcPts val="0"/>
                        </a:spcBef>
                        <a:spcAft>
                          <a:spcPts val="0"/>
                        </a:spcAft>
                        <a:buFont typeface="Symbol" panose="05050102010706020507" pitchFamily="18" charset="2"/>
                        <a:buNone/>
                      </a:pPr>
                      <a:endParaRPr lang="en-US" sz="1400" b="1" dirty="0">
                        <a:solidFill>
                          <a:schemeClr val="tx1"/>
                        </a:solidFill>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t>3.5 </a:t>
                      </a:r>
                      <a:r>
                        <a:rPr lang="en-US" sz="1400" b="1" dirty="0">
                          <a:latin typeface="+mn-lt"/>
                        </a:rPr>
                        <a:t>Quality System Implementation</a:t>
                      </a:r>
                    </a:p>
                    <a:p>
                      <a:pPr marL="0" marR="0" lvl="0" indent="0">
                        <a:spcBef>
                          <a:spcPts val="0"/>
                        </a:spcBef>
                        <a:spcAft>
                          <a:spcPts val="0"/>
                        </a:spcAft>
                        <a:buFont typeface="Symbol" panose="05050102010706020507" pitchFamily="18" charset="2"/>
                        <a:buNone/>
                      </a:pPr>
                      <a:endParaRPr lang="en-US" sz="1400" b="1" u="sng" dirty="0">
                        <a:solidFill>
                          <a:schemeClr val="tx1"/>
                        </a:solidFill>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400" b="1" dirty="0">
                          <a:latin typeface="+mn-lt"/>
                        </a:rPr>
                        <a:t>3.6 Reporting and Supervision</a:t>
                      </a:r>
                      <a:endParaRPr lang="en-US" sz="1400" b="1" u="sng" dirty="0">
                        <a:solidFill>
                          <a:schemeClr val="tx1"/>
                        </a:solidFill>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400" b="1" u="sng" dirty="0">
                        <a:solidFill>
                          <a:schemeClr val="tx1"/>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000" b="1" u="sng" dirty="0">
                        <a:solidFill>
                          <a:schemeClr val="tx1"/>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800" b="1" u="sng" dirty="0">
                        <a:solidFill>
                          <a:schemeClr val="tx1"/>
                        </a:solidFill>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accent2"/>
                          </a:solidFill>
                          <a:effectLst/>
                          <a:latin typeface="Times New Roman" panose="02020603050405020304" pitchFamily="18" charset="0"/>
                          <a:ea typeface="Times New Roman" panose="02020603050405020304" pitchFamily="18" charset="0"/>
                          <a:cs typeface="+mn-cs"/>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138</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345 min.</a:t>
                      </a:r>
                    </a:p>
                  </a:txBody>
                  <a:tcPr marL="45273" marR="45273" marT="28351" marB="169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76200" marR="0" algn="l">
                        <a:spcBef>
                          <a:spcPts val="300"/>
                        </a:spcBef>
                        <a:spcAft>
                          <a:spcPts val="0"/>
                        </a:spcAft>
                        <a:tabLst>
                          <a:tab pos="1257300" algn="l"/>
                        </a:tabLst>
                      </a:pPr>
                      <a:endParaRPr lang="en-US" sz="1000" b="1" dirty="0">
                        <a:effectLst/>
                        <a:latin typeface="Bookman"/>
                        <a:ea typeface="Times New Roman" panose="02020603050405020304" pitchFamily="18" charset="0"/>
                        <a:cs typeface="Times New Roman" panose="02020603050405020304" pitchFamily="18" charset="0"/>
                      </a:endParaRPr>
                    </a:p>
                  </a:txBody>
                  <a:tcPr marL="45273" marR="45273" marT="16931" marB="169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b="1" dirty="0"/>
                        <a:t>4.1 Safe Practices </a:t>
                      </a: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400" b="1" dirty="0"/>
                        <a:t>4.2 </a:t>
                      </a:r>
                      <a:r>
                        <a:rPr lang="en-US" sz="1400" b="1" dirty="0">
                          <a:latin typeface="+mn-lt"/>
                        </a:rPr>
                        <a:t>Plans and Specifications</a:t>
                      </a:r>
                      <a:endParaRPr lang="en-US" sz="1400" b="1" i="1" dirty="0">
                        <a:solidFill>
                          <a:schemeClr val="tx1"/>
                        </a:solidFill>
                        <a:effectLst/>
                        <a:latin typeface="+mn-lt"/>
                        <a:ea typeface="Times New Roman" panose="02020603050405020304" pitchFamily="18" charset="0"/>
                      </a:endParaRPr>
                    </a:p>
                    <a:p>
                      <a:pPr marL="0" marR="0" algn="l">
                        <a:spcBef>
                          <a:spcPts val="0"/>
                        </a:spcBef>
                        <a:spcAft>
                          <a:spcPts val="0"/>
                        </a:spcAft>
                      </a:pPr>
                      <a:endParaRPr lang="en-US" sz="1400" b="1" dirty="0"/>
                    </a:p>
                    <a:p>
                      <a:pPr marL="0" marR="0" algn="l">
                        <a:spcBef>
                          <a:spcPts val="0"/>
                        </a:spcBef>
                        <a:spcAft>
                          <a:spcPts val="0"/>
                        </a:spcAft>
                      </a:pPr>
                      <a:r>
                        <a:rPr lang="en-US" sz="1400" b="1" dirty="0"/>
                        <a:t>4.3 Testing of Asphalt Mixes</a:t>
                      </a:r>
                      <a:endParaRPr lang="en-US" sz="14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4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400" b="1" dirty="0">
                          <a:latin typeface="+mn-lt"/>
                        </a:rPr>
                        <a:t>4.4 Asphalt Mix Design</a:t>
                      </a:r>
                      <a:endParaRPr lang="en-US" sz="1400" b="1" i="1" dirty="0">
                        <a:solidFill>
                          <a:schemeClr val="tx1"/>
                        </a:solidFill>
                        <a:effectLst/>
                        <a:latin typeface="+mn-lt"/>
                        <a:ea typeface="Times New Roman" panose="02020603050405020304" pitchFamily="18" charset="0"/>
                      </a:endParaRPr>
                    </a:p>
                    <a:p>
                      <a:pPr marL="0" marR="0" algn="l">
                        <a:spcBef>
                          <a:spcPts val="0"/>
                        </a:spcBef>
                        <a:spcAft>
                          <a:spcPts val="0"/>
                        </a:spcAft>
                      </a:pPr>
                      <a:endParaRPr lang="en-US" sz="14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400" b="1" dirty="0">
                          <a:latin typeface="+mn-lt"/>
                        </a:rPr>
                        <a:t>4.5 Quality System</a:t>
                      </a:r>
                      <a:endParaRPr lang="en-US" sz="1400" b="1" i="1" dirty="0">
                        <a:solidFill>
                          <a:schemeClr val="tx1"/>
                        </a:solidFill>
                        <a:effectLst/>
                        <a:latin typeface="+mn-lt"/>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600" b="1" dirty="0">
                          <a:latin typeface="+mn-lt"/>
                        </a:rPr>
                        <a:t>4.6 </a:t>
                      </a:r>
                      <a:r>
                        <a:rPr lang="en-US" sz="1400" b="1" dirty="0">
                          <a:latin typeface="+mn-lt"/>
                        </a:rPr>
                        <a:t>Reporting and Supervision</a:t>
                      </a:r>
                      <a:endParaRPr lang="en-US" sz="1400" b="1" i="1" dirty="0">
                        <a:solidFill>
                          <a:schemeClr val="tx1"/>
                        </a:solidFill>
                        <a:effectLst/>
                        <a:latin typeface="+mn-lt"/>
                        <a:ea typeface="Times New Roman" panose="02020603050405020304" pitchFamily="18" charset="0"/>
                      </a:endParaRPr>
                    </a:p>
                    <a:p>
                      <a:pPr marL="0" marR="0" algn="l">
                        <a:spcBef>
                          <a:spcPts val="0"/>
                        </a:spcBef>
                        <a:spcAft>
                          <a:spcPts val="0"/>
                        </a:spcAft>
                      </a:pPr>
                      <a:endParaRPr lang="en-US" sz="14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1000" b="1" i="1" dirty="0">
                        <a:solidFill>
                          <a:schemeClr val="tx1"/>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000" b="1" i="1" dirty="0">
                          <a:solidFill>
                            <a:schemeClr val="accent2"/>
                          </a:solidFill>
                          <a:effectLst/>
                          <a:latin typeface="Arial" panose="020B0604020202020204" pitchFamily="34" charset="0"/>
                          <a:ea typeface="Times New Roman" panose="02020603050405020304" pitchFamily="18" charset="0"/>
                        </a:rPr>
                        <a:t>------------------------------------------------</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No. of Questions: 88.</a:t>
                      </a:r>
                    </a:p>
                    <a:p>
                      <a:pPr marL="0" marR="0" indent="0" algn="l">
                        <a:spcBef>
                          <a:spcPts val="0"/>
                        </a:spcBef>
                        <a:spcAft>
                          <a:spcPts val="0"/>
                        </a:spcAft>
                        <a:buFont typeface="Wingdings" panose="05000000000000000000" pitchFamily="2" charset="2"/>
                        <a:buNone/>
                        <a:tabLst>
                          <a:tab pos="1257300" algn="l"/>
                        </a:tabLst>
                      </a:pPr>
                      <a:r>
                        <a:rPr lang="en-US" sz="1400" b="1" dirty="0">
                          <a:solidFill>
                            <a:schemeClr val="tx1"/>
                          </a:solidFill>
                          <a:effectLst/>
                          <a:latin typeface="Bookman"/>
                          <a:ea typeface="Times New Roman" panose="02020603050405020304" pitchFamily="18" charset="0"/>
                          <a:cs typeface="Times New Roman" panose="02020603050405020304" pitchFamily="18" charset="0"/>
                        </a:rPr>
                        <a:t>Exam Time:  255 min.</a:t>
                      </a:r>
                    </a:p>
                  </a:txBody>
                  <a:tcPr marL="45273" marR="45273" marT="11419" marB="114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76618826"/>
                  </a:ext>
                </a:extLst>
              </a:tr>
            </a:tbl>
          </a:graphicData>
        </a:graphic>
      </p:graphicFrame>
      <p:sp>
        <p:nvSpPr>
          <p:cNvPr id="15397" name="Rectangle 5">
            <a:extLst>
              <a:ext uri="{FF2B5EF4-FFF2-40B4-BE49-F238E27FC236}">
                <a16:creationId xmlns:a16="http://schemas.microsoft.com/office/drawing/2014/main" id="{BB330FFF-DF3E-4AF6-AE54-3F4A7A40970F}"/>
              </a:ext>
            </a:extLst>
          </p:cNvPr>
          <p:cNvSpPr>
            <a:spLocks noChangeArrowheads="1"/>
          </p:cNvSpPr>
          <p:nvPr/>
        </p:nvSpPr>
        <p:spPr bwMode="auto">
          <a:xfrm>
            <a:off x="3932239" y="1552775"/>
            <a:ext cx="18473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800" b="1">
              <a:latin typeface="Bookman"/>
              <a:cs typeface="Times New Roman" panose="02020603050405020304" pitchFamily="18" charset="0"/>
            </a:endParaRPr>
          </a:p>
          <a:p>
            <a:br>
              <a:rPr lang="en-US" altLang="en-US" sz="800" b="1">
                <a:latin typeface="Bookman"/>
                <a:cs typeface="Times New Roman" panose="02020603050405020304" pitchFamily="18" charset="0"/>
              </a:rPr>
            </a:br>
            <a:endParaRPr lang="en-US" altLang="en-US"/>
          </a:p>
        </p:txBody>
      </p:sp>
      <p:pic>
        <p:nvPicPr>
          <p:cNvPr id="7" name="Picture 6" descr="Logo&#10;&#10;Description automatically generated">
            <a:extLst>
              <a:ext uri="{FF2B5EF4-FFF2-40B4-BE49-F238E27FC236}">
                <a16:creationId xmlns:a16="http://schemas.microsoft.com/office/drawing/2014/main" id="{C1C867F6-BA7D-48C4-AE5F-3C94078C5B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7090" y="176195"/>
            <a:ext cx="1794675" cy="1325563"/>
          </a:xfrm>
          <a:prstGeom prst="rect">
            <a:avLst/>
          </a:prstGeom>
        </p:spPr>
      </p:pic>
      <p:sp>
        <p:nvSpPr>
          <p:cNvPr id="3" name="Slide Number Placeholder 2">
            <a:extLst>
              <a:ext uri="{FF2B5EF4-FFF2-40B4-BE49-F238E27FC236}">
                <a16:creationId xmlns:a16="http://schemas.microsoft.com/office/drawing/2014/main" id="{218AA7E3-473C-47DF-AF6F-8134867C12E7}"/>
              </a:ext>
            </a:extLst>
          </p:cNvPr>
          <p:cNvSpPr>
            <a:spLocks noGrp="1"/>
          </p:cNvSpPr>
          <p:nvPr>
            <p:ph type="sldNum" sz="quarter" idx="12"/>
          </p:nvPr>
        </p:nvSpPr>
        <p:spPr/>
        <p:txBody>
          <a:bodyPr/>
          <a:lstStyle/>
          <a:p>
            <a:fld id="{3B9CEACF-30DA-4797-97DE-6EB915E189E1}" type="slidenum">
              <a:rPr lang="en-US" smtClean="0"/>
              <a:t>9</a:t>
            </a:fld>
            <a:endParaRPr lang="en-US"/>
          </a:p>
        </p:txBody>
      </p:sp>
    </p:spTree>
  </p:cSld>
  <p:clrMapOvr>
    <a:masterClrMapping/>
  </p:clrMapOvr>
  <p:transition spd="slow"/>
</p:sld>
</file>

<file path=ppt/theme/theme1.xml><?xml version="1.0" encoding="utf-8"?>
<a:theme xmlns:a="http://schemas.openxmlformats.org/drawingml/2006/main" name="20-08-19 NSPE Board Orientation_FIN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08-19 NSPE Board Orientation_FINAL" id="{6A0A42E9-D663-452C-88E0-35CE895BEF11}" vid="{09D3AA1F-D338-42BA-890A-8EB31B412BA6}"/>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08-19 NSPE Board Orientation_FINAL  -  Read-Only" id="{FD3BF5A0-BC6C-4414-97E3-BA022C5C0328}" vid="{7AD12F57-BA00-42A2-BCFD-39EA0B2BF20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2698</Words>
  <Application>Microsoft Office PowerPoint</Application>
  <PresentationFormat>Widescreen</PresentationFormat>
  <Paragraphs>592</Paragraphs>
  <Slides>53</Slides>
  <Notes>49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Arial</vt:lpstr>
      <vt:lpstr>Bookman</vt:lpstr>
      <vt:lpstr>Calibri</vt:lpstr>
      <vt:lpstr>Calibri Light</vt:lpstr>
      <vt:lpstr>Helvetica</vt:lpstr>
      <vt:lpstr>Symbol</vt:lpstr>
      <vt:lpstr>Times New Roman</vt:lpstr>
      <vt:lpstr>Wingdings</vt:lpstr>
      <vt:lpstr>20-08-19 NSPE Board Orientation_FINAL</vt:lpstr>
      <vt:lpstr>1_Custom Design</vt:lpstr>
      <vt:lpstr>Performance Assessments, An Essential Component of a Modern Quality Management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Performance Assessments, An Essential Component of a Modern Quality Management System  Quality Standard Compliance  Performance Assessment Implementation  Performance Assessment Scope (Test Methods)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Assessments, An Essential Component of a Modern Quality Management System National Institute for Certification in Engineering Technologies (NICET)  December 15th,2020 </dc:title>
  <dc:creator>John Quidley</dc:creator>
  <cp:lastModifiedBy>Sara Clark</cp:lastModifiedBy>
  <cp:revision>28</cp:revision>
  <dcterms:created xsi:type="dcterms:W3CDTF">2020-12-08T18:48:48Z</dcterms:created>
  <dcterms:modified xsi:type="dcterms:W3CDTF">2021-01-26T21:11:18Z</dcterms:modified>
</cp:coreProperties>
</file>